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</p:sldMasterIdLst>
  <p:notesMasterIdLst>
    <p:notesMasterId r:id="rId18"/>
  </p:notesMasterIdLst>
  <p:handoutMasterIdLst>
    <p:handoutMasterId r:id="rId19"/>
  </p:handoutMasterIdLst>
  <p:sldIdLst>
    <p:sldId id="356" r:id="rId3"/>
    <p:sldId id="342" r:id="rId4"/>
    <p:sldId id="353" r:id="rId5"/>
    <p:sldId id="354" r:id="rId6"/>
    <p:sldId id="322" r:id="rId7"/>
    <p:sldId id="357" r:id="rId8"/>
    <p:sldId id="344" r:id="rId9"/>
    <p:sldId id="345" r:id="rId10"/>
    <p:sldId id="340" r:id="rId11"/>
    <p:sldId id="347" r:id="rId12"/>
    <p:sldId id="338" r:id="rId13"/>
    <p:sldId id="339" r:id="rId14"/>
    <p:sldId id="334" r:id="rId15"/>
    <p:sldId id="335" r:id="rId16"/>
    <p:sldId id="336" r:id="rId1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B812"/>
    <a:srgbClr val="B3DEFF"/>
    <a:srgbClr val="FFD1D1"/>
    <a:srgbClr val="FFE1E1"/>
    <a:srgbClr val="FFA3A3"/>
    <a:srgbClr val="B1EDC4"/>
    <a:srgbClr val="FAFE5E"/>
    <a:srgbClr val="002D86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0532" autoAdjust="0"/>
  </p:normalViewPr>
  <p:slideViewPr>
    <p:cSldViewPr>
      <p:cViewPr>
        <p:scale>
          <a:sx n="75" d="100"/>
          <a:sy n="75" d="100"/>
        </p:scale>
        <p:origin x="-2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026" y="-72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FB64D-3075-4A69-ABC2-189A88E674EC}" type="doc">
      <dgm:prSet loTypeId="urn:microsoft.com/office/officeart/2005/8/layout/h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911FBF48-5E11-4F10-A446-3794FD26C1CD}">
      <dgm:prSet phldrT="[Texto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b="1" dirty="0" smtClean="0"/>
            <a:t>DRESS-UP</a:t>
          </a:r>
          <a:endParaRPr lang="pt-BR" b="1" dirty="0"/>
        </a:p>
      </dgm:t>
    </dgm:pt>
    <dgm:pt modelId="{FEEA8705-AA4B-4128-8885-36F5A426023B}" type="parTrans" cxnId="{935D4B28-B975-4245-B501-E5DE54A31BD9}">
      <dgm:prSet/>
      <dgm:spPr/>
      <dgm:t>
        <a:bodyPr/>
        <a:lstStyle/>
        <a:p>
          <a:endParaRPr lang="pt-BR"/>
        </a:p>
      </dgm:t>
    </dgm:pt>
    <dgm:pt modelId="{0F28DFD0-1741-49C7-8960-A93AC09F9D75}" type="sibTrans" cxnId="{935D4B28-B975-4245-B501-E5DE54A31BD9}">
      <dgm:prSet/>
      <dgm:spPr/>
      <dgm:t>
        <a:bodyPr/>
        <a:lstStyle/>
        <a:p>
          <a:endParaRPr lang="pt-BR"/>
        </a:p>
      </dgm:t>
    </dgm:pt>
    <dgm:pt modelId="{F7867138-ECE1-4B69-84F5-F89B494BA0F0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Alternator</a:t>
          </a:r>
          <a:endParaRPr lang="en-US" noProof="0" dirty="0"/>
        </a:p>
      </dgm:t>
    </dgm:pt>
    <dgm:pt modelId="{EAB9827B-F6B7-482E-B585-A720453110BE}" type="parTrans" cxnId="{6281048F-3B22-4BC2-9380-D4C2EA1A3789}">
      <dgm:prSet/>
      <dgm:spPr/>
      <dgm:t>
        <a:bodyPr/>
        <a:lstStyle/>
        <a:p>
          <a:endParaRPr lang="pt-BR"/>
        </a:p>
      </dgm:t>
    </dgm:pt>
    <dgm:pt modelId="{4CB122AD-597C-47D0-8CC1-DB60CE288803}" type="sibTrans" cxnId="{6281048F-3B22-4BC2-9380-D4C2EA1A3789}">
      <dgm:prSet/>
      <dgm:spPr/>
      <dgm:t>
        <a:bodyPr/>
        <a:lstStyle/>
        <a:p>
          <a:endParaRPr lang="pt-BR"/>
        </a:p>
      </dgm:t>
    </dgm:pt>
    <dgm:pt modelId="{EEAB7EEA-07C0-48F8-9B59-1D6ADE341129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Starter</a:t>
          </a:r>
          <a:endParaRPr lang="en-US" noProof="0" dirty="0"/>
        </a:p>
      </dgm:t>
    </dgm:pt>
    <dgm:pt modelId="{07FBBEB1-1A07-4FBC-96BA-14925E602EE8}" type="parTrans" cxnId="{32C76F0D-84EE-4291-8810-78CE6577A209}">
      <dgm:prSet/>
      <dgm:spPr/>
      <dgm:t>
        <a:bodyPr/>
        <a:lstStyle/>
        <a:p>
          <a:endParaRPr lang="pt-BR"/>
        </a:p>
      </dgm:t>
    </dgm:pt>
    <dgm:pt modelId="{F6BA2C96-9B99-4F9F-B0C8-44A512E6292B}" type="sibTrans" cxnId="{32C76F0D-84EE-4291-8810-78CE6577A209}">
      <dgm:prSet/>
      <dgm:spPr/>
      <dgm:t>
        <a:bodyPr/>
        <a:lstStyle/>
        <a:p>
          <a:endParaRPr lang="pt-BR"/>
        </a:p>
      </dgm:t>
    </dgm:pt>
    <dgm:pt modelId="{97AEB608-3975-4F3F-86DC-26558A051092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Cooling System</a:t>
          </a:r>
          <a:endParaRPr lang="en-US" noProof="0" dirty="0"/>
        </a:p>
      </dgm:t>
    </dgm:pt>
    <dgm:pt modelId="{3A2B5C3F-31EC-404F-9B10-97B940757F81}" type="parTrans" cxnId="{FD24E330-62ED-49F5-AD81-393C3F3007D8}">
      <dgm:prSet/>
      <dgm:spPr/>
      <dgm:t>
        <a:bodyPr/>
        <a:lstStyle/>
        <a:p>
          <a:endParaRPr lang="pt-BR"/>
        </a:p>
      </dgm:t>
    </dgm:pt>
    <dgm:pt modelId="{E2CC5C96-9AF5-48B4-9815-743C3FF64248}" type="sibTrans" cxnId="{FD24E330-62ED-49F5-AD81-393C3F3007D8}">
      <dgm:prSet/>
      <dgm:spPr/>
      <dgm:t>
        <a:bodyPr/>
        <a:lstStyle/>
        <a:p>
          <a:endParaRPr lang="pt-BR"/>
        </a:p>
      </dgm:t>
    </dgm:pt>
    <dgm:pt modelId="{2C311D41-50A6-48D7-AF14-DD9DEA50E7BF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Air Filter</a:t>
          </a:r>
          <a:endParaRPr lang="en-US" noProof="0" dirty="0"/>
        </a:p>
      </dgm:t>
    </dgm:pt>
    <dgm:pt modelId="{B248E6B3-7178-43FE-AA89-4079BDE87C9A}" type="parTrans" cxnId="{3FE83E89-77E0-4897-8E96-D8F11D0EC75F}">
      <dgm:prSet/>
      <dgm:spPr/>
      <dgm:t>
        <a:bodyPr/>
        <a:lstStyle/>
        <a:p>
          <a:endParaRPr lang="pt-BR"/>
        </a:p>
      </dgm:t>
    </dgm:pt>
    <dgm:pt modelId="{BCE331FE-01DB-44C5-96B4-3B97ABE5F85A}" type="sibTrans" cxnId="{3FE83E89-77E0-4897-8E96-D8F11D0EC75F}">
      <dgm:prSet/>
      <dgm:spPr/>
      <dgm:t>
        <a:bodyPr/>
        <a:lstStyle/>
        <a:p>
          <a:endParaRPr lang="pt-BR"/>
        </a:p>
      </dgm:t>
    </dgm:pt>
    <dgm:pt modelId="{B20AD276-AD4D-4D18-8A36-962C29EAAB29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Silencer</a:t>
          </a:r>
          <a:endParaRPr lang="en-US" noProof="0" dirty="0"/>
        </a:p>
      </dgm:t>
    </dgm:pt>
    <dgm:pt modelId="{E526BD53-64CA-41F6-BB81-9404358D1EC2}" type="parTrans" cxnId="{2497668A-D105-4AB2-9CEB-B122EC896F05}">
      <dgm:prSet/>
      <dgm:spPr/>
      <dgm:t>
        <a:bodyPr/>
        <a:lstStyle/>
        <a:p>
          <a:endParaRPr lang="pt-BR"/>
        </a:p>
      </dgm:t>
    </dgm:pt>
    <dgm:pt modelId="{DA45E131-776E-4B86-A689-D1239AA35CC0}" type="sibTrans" cxnId="{2497668A-D105-4AB2-9CEB-B122EC896F05}">
      <dgm:prSet/>
      <dgm:spPr/>
      <dgm:t>
        <a:bodyPr/>
        <a:lstStyle/>
        <a:p>
          <a:endParaRPr lang="pt-BR"/>
        </a:p>
      </dgm:t>
    </dgm:pt>
    <dgm:pt modelId="{4273DAAB-9DB6-4894-92BB-73D795193895}">
      <dgm:prSet/>
      <dgm:spPr/>
      <dgm:t>
        <a:bodyPr/>
        <a:lstStyle/>
        <a:p>
          <a:pPr>
            <a:lnSpc>
              <a:spcPct val="150000"/>
            </a:lnSpc>
          </a:pPr>
          <a:r>
            <a:rPr lang="en-US" noProof="0" dirty="0" smtClean="0"/>
            <a:t>Without Control Panel</a:t>
          </a:r>
          <a:endParaRPr lang="en-US" noProof="0" dirty="0"/>
        </a:p>
      </dgm:t>
    </dgm:pt>
    <dgm:pt modelId="{51307CBE-0E3C-4A10-824E-8432AA776B3C}" type="parTrans" cxnId="{86EF6A6C-F64B-4409-B9FC-8E71735C774B}">
      <dgm:prSet/>
      <dgm:spPr/>
      <dgm:t>
        <a:bodyPr/>
        <a:lstStyle/>
        <a:p>
          <a:endParaRPr lang="pt-BR"/>
        </a:p>
      </dgm:t>
    </dgm:pt>
    <dgm:pt modelId="{F1C98BE8-0971-4D14-A9AF-5BCD3F9B0F59}" type="sibTrans" cxnId="{86EF6A6C-F64B-4409-B9FC-8E71735C774B}">
      <dgm:prSet/>
      <dgm:spPr/>
      <dgm:t>
        <a:bodyPr/>
        <a:lstStyle/>
        <a:p>
          <a:endParaRPr lang="pt-BR"/>
        </a:p>
      </dgm:t>
    </dgm:pt>
    <dgm:pt modelId="{08BB899E-EF38-4CF1-873F-63D281444AEF}" type="pres">
      <dgm:prSet presAssocID="{CF7FB64D-3075-4A69-ABC2-189A88E674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5508BC1-2A18-4BF9-9D31-1BF31A741635}" type="pres">
      <dgm:prSet presAssocID="{911FBF48-5E11-4F10-A446-3794FD26C1CD}" presName="composite" presStyleCnt="0"/>
      <dgm:spPr/>
    </dgm:pt>
    <dgm:pt modelId="{815AE790-2DD8-455E-A701-D4AF9FFD766F}" type="pres">
      <dgm:prSet presAssocID="{911FBF48-5E11-4F10-A446-3794FD26C1CD}" presName="parTx" presStyleLbl="alignNode1" presStyleIdx="0" presStyleCnt="1" custScaleX="169232" custLinFactNeighborX="-12" custLinFactNeighborY="-406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07A2F06-2F26-400C-A3A3-14FB9E6D7111}" type="pres">
      <dgm:prSet presAssocID="{911FBF48-5E11-4F10-A446-3794FD26C1CD}" presName="desTx" presStyleLbl="alignAccFollowNode1" presStyleIdx="0" presStyleCnt="1" custScaleX="169232" custScaleY="85095" custLinFactNeighborX="12" custLinFactNeighborY="-102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575E164-9D98-453F-A75F-9D50623240E3}" type="presOf" srcId="{4273DAAB-9DB6-4894-92BB-73D795193895}" destId="{C07A2F06-2F26-400C-A3A3-14FB9E6D7111}" srcOrd="0" destOrd="5" presId="urn:microsoft.com/office/officeart/2005/8/layout/hList1"/>
    <dgm:cxn modelId="{EF67D566-16A9-443B-86A9-DEE933A2F75D}" type="presOf" srcId="{EEAB7EEA-07C0-48F8-9B59-1D6ADE341129}" destId="{C07A2F06-2F26-400C-A3A3-14FB9E6D7111}" srcOrd="0" destOrd="1" presId="urn:microsoft.com/office/officeart/2005/8/layout/hList1"/>
    <dgm:cxn modelId="{BA064A9F-C6D0-40C2-A891-2562F973016F}" type="presOf" srcId="{911FBF48-5E11-4F10-A446-3794FD26C1CD}" destId="{815AE790-2DD8-455E-A701-D4AF9FFD766F}" srcOrd="0" destOrd="0" presId="urn:microsoft.com/office/officeart/2005/8/layout/hList1"/>
    <dgm:cxn modelId="{6281048F-3B22-4BC2-9380-D4C2EA1A3789}" srcId="{911FBF48-5E11-4F10-A446-3794FD26C1CD}" destId="{F7867138-ECE1-4B69-84F5-F89B494BA0F0}" srcOrd="0" destOrd="0" parTransId="{EAB9827B-F6B7-482E-B585-A720453110BE}" sibTransId="{4CB122AD-597C-47D0-8CC1-DB60CE288803}"/>
    <dgm:cxn modelId="{B89808F7-A88C-4F81-B1DA-AD36168DE148}" type="presOf" srcId="{97AEB608-3975-4F3F-86DC-26558A051092}" destId="{C07A2F06-2F26-400C-A3A3-14FB9E6D7111}" srcOrd="0" destOrd="2" presId="urn:microsoft.com/office/officeart/2005/8/layout/hList1"/>
    <dgm:cxn modelId="{86EF6A6C-F64B-4409-B9FC-8E71735C774B}" srcId="{911FBF48-5E11-4F10-A446-3794FD26C1CD}" destId="{4273DAAB-9DB6-4894-92BB-73D795193895}" srcOrd="5" destOrd="0" parTransId="{51307CBE-0E3C-4A10-824E-8432AA776B3C}" sibTransId="{F1C98BE8-0971-4D14-A9AF-5BCD3F9B0F59}"/>
    <dgm:cxn modelId="{57E00E11-904C-4D42-9F9D-6F375C965611}" type="presOf" srcId="{CF7FB64D-3075-4A69-ABC2-189A88E674EC}" destId="{08BB899E-EF38-4CF1-873F-63D281444AEF}" srcOrd="0" destOrd="0" presId="urn:microsoft.com/office/officeart/2005/8/layout/hList1"/>
    <dgm:cxn modelId="{3800A90E-C572-4A8A-AAEF-2DD1D7BADEFE}" type="presOf" srcId="{B20AD276-AD4D-4D18-8A36-962C29EAAB29}" destId="{C07A2F06-2F26-400C-A3A3-14FB9E6D7111}" srcOrd="0" destOrd="4" presId="urn:microsoft.com/office/officeart/2005/8/layout/hList1"/>
    <dgm:cxn modelId="{935D4B28-B975-4245-B501-E5DE54A31BD9}" srcId="{CF7FB64D-3075-4A69-ABC2-189A88E674EC}" destId="{911FBF48-5E11-4F10-A446-3794FD26C1CD}" srcOrd="0" destOrd="0" parTransId="{FEEA8705-AA4B-4128-8885-36F5A426023B}" sibTransId="{0F28DFD0-1741-49C7-8960-A93AC09F9D75}"/>
    <dgm:cxn modelId="{8F09E773-AADA-45A9-9411-7B2CCE150923}" type="presOf" srcId="{2C311D41-50A6-48D7-AF14-DD9DEA50E7BF}" destId="{C07A2F06-2F26-400C-A3A3-14FB9E6D7111}" srcOrd="0" destOrd="3" presId="urn:microsoft.com/office/officeart/2005/8/layout/hList1"/>
    <dgm:cxn modelId="{32C76F0D-84EE-4291-8810-78CE6577A209}" srcId="{911FBF48-5E11-4F10-A446-3794FD26C1CD}" destId="{EEAB7EEA-07C0-48F8-9B59-1D6ADE341129}" srcOrd="1" destOrd="0" parTransId="{07FBBEB1-1A07-4FBC-96BA-14925E602EE8}" sibTransId="{F6BA2C96-9B99-4F9F-B0C8-44A512E6292B}"/>
    <dgm:cxn modelId="{2497668A-D105-4AB2-9CEB-B122EC896F05}" srcId="{911FBF48-5E11-4F10-A446-3794FD26C1CD}" destId="{B20AD276-AD4D-4D18-8A36-962C29EAAB29}" srcOrd="4" destOrd="0" parTransId="{E526BD53-64CA-41F6-BB81-9404358D1EC2}" sibTransId="{DA45E131-776E-4B86-A689-D1239AA35CC0}"/>
    <dgm:cxn modelId="{FD24E330-62ED-49F5-AD81-393C3F3007D8}" srcId="{911FBF48-5E11-4F10-A446-3794FD26C1CD}" destId="{97AEB608-3975-4F3F-86DC-26558A051092}" srcOrd="2" destOrd="0" parTransId="{3A2B5C3F-31EC-404F-9B10-97B940757F81}" sibTransId="{E2CC5C96-9AF5-48B4-9815-743C3FF64248}"/>
    <dgm:cxn modelId="{3FE83E89-77E0-4897-8E96-D8F11D0EC75F}" srcId="{911FBF48-5E11-4F10-A446-3794FD26C1CD}" destId="{2C311D41-50A6-48D7-AF14-DD9DEA50E7BF}" srcOrd="3" destOrd="0" parTransId="{B248E6B3-7178-43FE-AA89-4079BDE87C9A}" sibTransId="{BCE331FE-01DB-44C5-96B4-3B97ABE5F85A}"/>
    <dgm:cxn modelId="{7EEFEF08-CD82-4283-8FF4-A12C88C51D55}" type="presOf" srcId="{F7867138-ECE1-4B69-84F5-F89B494BA0F0}" destId="{C07A2F06-2F26-400C-A3A3-14FB9E6D7111}" srcOrd="0" destOrd="0" presId="urn:microsoft.com/office/officeart/2005/8/layout/hList1"/>
    <dgm:cxn modelId="{33D11710-4159-4ECD-AEB6-546F984D6EE4}" type="presParOf" srcId="{08BB899E-EF38-4CF1-873F-63D281444AEF}" destId="{45508BC1-2A18-4BF9-9D31-1BF31A741635}" srcOrd="0" destOrd="0" presId="urn:microsoft.com/office/officeart/2005/8/layout/hList1"/>
    <dgm:cxn modelId="{6D204B91-8B4F-4A7A-9C35-EADC6D7BC2B5}" type="presParOf" srcId="{45508BC1-2A18-4BF9-9D31-1BF31A741635}" destId="{815AE790-2DD8-455E-A701-D4AF9FFD766F}" srcOrd="0" destOrd="0" presId="urn:microsoft.com/office/officeart/2005/8/layout/hList1"/>
    <dgm:cxn modelId="{32DEC23D-64E8-4609-9361-90D83A5D5A66}" type="presParOf" srcId="{45508BC1-2A18-4BF9-9D31-1BF31A741635}" destId="{C07A2F06-2F26-400C-A3A3-14FB9E6D71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5AE790-2DD8-455E-A701-D4AF9FFD766F}">
      <dsp:nvSpPr>
        <dsp:cNvPr id="0" name=""/>
        <dsp:cNvSpPr/>
      </dsp:nvSpPr>
      <dsp:spPr>
        <a:xfrm>
          <a:off x="1" y="0"/>
          <a:ext cx="2285657" cy="40320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DRESS-UP</a:t>
          </a:r>
          <a:endParaRPr lang="pt-BR" sz="1400" b="1" kern="1200" dirty="0"/>
        </a:p>
      </dsp:txBody>
      <dsp:txXfrm>
        <a:off x="1" y="0"/>
        <a:ext cx="2285657" cy="403200"/>
      </dsp:txXfrm>
    </dsp:sp>
    <dsp:sp modelId="{C07A2F06-2F26-400C-A3A3-14FB9E6D7111}">
      <dsp:nvSpPr>
        <dsp:cNvPr id="0" name=""/>
        <dsp:cNvSpPr/>
      </dsp:nvSpPr>
      <dsp:spPr>
        <a:xfrm>
          <a:off x="325" y="428623"/>
          <a:ext cx="2285657" cy="270423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Alternator</a:t>
          </a:r>
          <a:endParaRPr lang="en-US" sz="1400" kern="1200" noProof="0" dirty="0"/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Starter</a:t>
          </a:r>
          <a:endParaRPr lang="en-US" sz="1400" kern="1200" noProof="0" dirty="0"/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Cooling System</a:t>
          </a:r>
          <a:endParaRPr lang="en-US" sz="1400" kern="1200" noProof="0" dirty="0"/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Air Filter</a:t>
          </a:r>
          <a:endParaRPr lang="en-US" sz="1400" kern="1200" noProof="0" dirty="0"/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Silencer</a:t>
          </a:r>
          <a:endParaRPr lang="en-US" sz="1400" kern="1200" noProof="0" dirty="0"/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 smtClean="0"/>
            <a:t>Without Control Panel</a:t>
          </a:r>
          <a:endParaRPr lang="en-US" sz="1400" kern="1200" noProof="0" dirty="0"/>
        </a:p>
      </dsp:txBody>
      <dsp:txXfrm>
        <a:off x="325" y="428623"/>
        <a:ext cx="2285657" cy="2704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FDF032A-4B4F-4431-A1E6-381819C929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A5475738-DF82-4248-9FD4-FE36A140DE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4538"/>
            <a:ext cx="4957763" cy="3719512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3288"/>
            <a:ext cx="5435600" cy="4468812"/>
          </a:xfrm>
          <a:noFill/>
          <a:ln/>
        </p:spPr>
        <p:txBody>
          <a:bodyPr/>
          <a:lstStyle/>
          <a:p>
            <a:pPr eaLnBrk="1" hangingPunct="1"/>
            <a:r>
              <a:rPr lang="en-US" sz="1600" smtClean="0"/>
              <a:t>We count on the best Dealers and Service Network for diesel engines in the region, with almost 600 points to support our customers. </a:t>
            </a:r>
          </a:p>
          <a:p>
            <a:pPr eaLnBrk="1" hangingPunct="1"/>
            <a:endParaRPr lang="en-US" sz="16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50444" y="9429166"/>
            <a:ext cx="2945659" cy="495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7F1045-9A1B-4BEA-8F17-49E5F6B375F0}" type="slidenum">
              <a:rPr lang="en-US" sz="1200">
                <a:solidFill>
                  <a:srgbClr val="000000"/>
                </a:solidFill>
              </a:rPr>
              <a:pPr algn="r"/>
              <a:t>10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11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7030"/>
            <a:ext cx="5438140" cy="4465845"/>
          </a:xfrm>
          <a:noFill/>
          <a:ln/>
        </p:spPr>
        <p:txBody>
          <a:bodyPr lIns="88045" tIns="44023" rIns="88045" bIns="44023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50444" y="9429166"/>
            <a:ext cx="2945659" cy="495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87F1045-9A1B-4BEA-8F17-49E5F6B375F0}" type="slidenum">
              <a:rPr lang="en-US" sz="1200">
                <a:solidFill>
                  <a:srgbClr val="000000"/>
                </a:solidFill>
              </a:rPr>
              <a:pPr algn="r"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11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7030"/>
            <a:ext cx="5438140" cy="4465845"/>
          </a:xfrm>
          <a:noFill/>
          <a:ln/>
        </p:spPr>
        <p:txBody>
          <a:bodyPr lIns="88045" tIns="44023" rIns="88045" bIns="44023"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1714A-A9D6-4852-91D9-FA7C8C14CAC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6879B-2BBB-40CA-8C23-9E86531E7E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D0DA1-AF4C-48FF-996A-61C162A4169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FB6B2-6C1A-41A2-979F-3BEFC6896E0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3ED1C-0082-4282-A740-82B35D3B89D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0835F-7CE6-480A-9C16-DAA922E26BE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FAE3C-F472-42DA-B08B-1635141B55E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1E72-23D3-4CD9-8F87-3589C91F9CC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F401C-928A-411F-99D1-924954EEB42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A615A-54C7-4F71-A50C-344732286CD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1323975"/>
            <a:ext cx="1943100" cy="49387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4213" y="1323975"/>
            <a:ext cx="5678487" cy="49387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BEE56-8E2D-42A2-89C1-22A7BC6586E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CBE99-DDC5-438A-91E2-6E53D55865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47A10-2CFB-4BC3-ADF0-8B78AD32AE1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4C7E8-293E-41CA-9B38-F8CDC4B3892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9486D-99E6-4D76-ADED-AB6D16E131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42C5A-B3AD-4C5F-B29A-1DD643346FC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4EB3E-85B2-4671-BD2B-56538DD457B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DA680-C3B2-455C-9B38-ECEFD94DFED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A2E5B-21FC-4AFA-BA40-555355B7CEA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EEA60-6328-439D-B707-F11EAD45ACC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77249-C242-4ED3-B2A7-FC7E637E26A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1323975"/>
            <a:ext cx="1943100" cy="49387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4213" y="1323975"/>
            <a:ext cx="5678487" cy="49387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D48E8-97AC-4334-B57C-96DA1250D11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0" descr="Navistar_Engin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447800"/>
            <a:ext cx="91455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6399213"/>
            <a:ext cx="9144000" cy="457200"/>
          </a:xfrm>
          <a:prstGeom prst="rect">
            <a:avLst/>
          </a:prstGeom>
          <a:solidFill>
            <a:srgbClr val="ACADB1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ea typeface="ＭＳ Ｐゴシック" pitchFamily="-96" charset="-128"/>
              <a:cs typeface="+mn-cs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ea typeface="ＭＳ Ｐゴシック" pitchFamily="-96" charset="-128"/>
              <a:cs typeface="+mn-cs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3239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AD54C4A-2824-4A4F-BE3C-698343F3A57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55E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55E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55E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55E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6399213"/>
            <a:ext cx="9144000" cy="457200"/>
          </a:xfrm>
          <a:prstGeom prst="rect">
            <a:avLst/>
          </a:prstGeom>
          <a:solidFill>
            <a:srgbClr val="ACADB1"/>
          </a:solidFill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ea typeface="ＭＳ Ｐゴシック" pitchFamily="-96" charset="-128"/>
              <a:cs typeface="+mn-cs"/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9050">
            <a:solidFill>
              <a:srgbClr val="00355E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ea typeface="ＭＳ Ｐゴシック" pitchFamily="-96" charset="-128"/>
              <a:cs typeface="+mn-cs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3239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00355E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2BAE72-459C-4D07-A15E-E795EFD4B1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3079" name="Picture 22" descr="Navistar Engine_pp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55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55E"/>
          </a:solidFill>
          <a:latin typeface="Arial" pitchFamily="34" charset="0"/>
          <a:ea typeface="ＭＳ Ｐゴシック"/>
          <a:cs typeface="ＭＳ Ｐゴシック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55E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55E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55E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55E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55E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eg"/><Relationship Id="rId11" Type="http://schemas.openxmlformats.org/officeDocument/2006/relationships/image" Target="../media/image18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12" Type="http://schemas.openxmlformats.org/officeDocument/2006/relationships/image" Target="../media/image3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11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36.png"/><Relationship Id="rId4" Type="http://schemas.openxmlformats.org/officeDocument/2006/relationships/image" Target="../media/image31.jpe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42.jpeg"/><Relationship Id="rId3" Type="http://schemas.openxmlformats.org/officeDocument/2006/relationships/image" Target="../media/image30.jpeg"/><Relationship Id="rId7" Type="http://schemas.openxmlformats.org/officeDocument/2006/relationships/image" Target="../media/image40.png"/><Relationship Id="rId12" Type="http://schemas.openxmlformats.org/officeDocument/2006/relationships/image" Target="../media/image3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jpeg"/><Relationship Id="rId11" Type="http://schemas.openxmlformats.org/officeDocument/2006/relationships/image" Target="../media/image41.jpeg"/><Relationship Id="rId5" Type="http://schemas.openxmlformats.org/officeDocument/2006/relationships/image" Target="../media/image19.jpeg"/><Relationship Id="rId10" Type="http://schemas.openxmlformats.org/officeDocument/2006/relationships/image" Target="../media/image34.jpeg"/><Relationship Id="rId4" Type="http://schemas.openxmlformats.org/officeDocument/2006/relationships/image" Target="../media/image38.jpeg"/><Relationship Id="rId9" Type="http://schemas.openxmlformats.org/officeDocument/2006/relationships/image" Target="../media/image33.jpe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2500306"/>
            <a:ext cx="9144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NAVISTAR / MWM </a:t>
            </a:r>
          </a:p>
          <a:p>
            <a:pPr algn="ctr"/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PRODUCT LINE UP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934200" y="6477024"/>
            <a:ext cx="220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spcBef>
                <a:spcPct val="2000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OCTOBER 2010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285720" y="4929198"/>
            <a:ext cx="2714644" cy="1357322"/>
            <a:chOff x="416" y="575"/>
            <a:chExt cx="5335" cy="3263"/>
          </a:xfrm>
        </p:grpSpPr>
        <p:sp>
          <p:nvSpPr>
            <p:cNvPr id="52" name="Freeform 65"/>
            <p:cNvSpPr>
              <a:spLocks/>
            </p:cNvSpPr>
            <p:nvPr/>
          </p:nvSpPr>
          <p:spPr bwMode="auto">
            <a:xfrm>
              <a:off x="416" y="1142"/>
              <a:ext cx="388" cy="446"/>
            </a:xfrm>
            <a:custGeom>
              <a:avLst/>
              <a:gdLst>
                <a:gd name="T0" fmla="*/ 79 w 408"/>
                <a:gd name="T1" fmla="*/ 0 h 416"/>
                <a:gd name="T2" fmla="*/ 183 w 408"/>
                <a:gd name="T3" fmla="*/ 96 h 416"/>
                <a:gd name="T4" fmla="*/ 183 w 408"/>
                <a:gd name="T5" fmla="*/ 995 h 416"/>
                <a:gd name="T6" fmla="*/ 167 w 408"/>
                <a:gd name="T7" fmla="*/ 995 h 416"/>
                <a:gd name="T8" fmla="*/ 136 w 408"/>
                <a:gd name="T9" fmla="*/ 926 h 416"/>
                <a:gd name="T10" fmla="*/ 136 w 408"/>
                <a:gd name="T11" fmla="*/ 995 h 416"/>
                <a:gd name="T12" fmla="*/ 111 w 408"/>
                <a:gd name="T13" fmla="*/ 995 h 416"/>
                <a:gd name="T14" fmla="*/ 111 w 408"/>
                <a:gd name="T15" fmla="*/ 926 h 416"/>
                <a:gd name="T16" fmla="*/ 97 w 408"/>
                <a:gd name="T17" fmla="*/ 1023 h 416"/>
                <a:gd name="T18" fmla="*/ 97 w 408"/>
                <a:gd name="T19" fmla="*/ 1067 h 416"/>
                <a:gd name="T20" fmla="*/ 89 w 408"/>
                <a:gd name="T21" fmla="*/ 1173 h 416"/>
                <a:gd name="T22" fmla="*/ 47 w 408"/>
                <a:gd name="T23" fmla="*/ 1265 h 416"/>
                <a:gd name="T24" fmla="*/ 71 w 408"/>
                <a:gd name="T25" fmla="*/ 1097 h 416"/>
                <a:gd name="T26" fmla="*/ 47 w 408"/>
                <a:gd name="T27" fmla="*/ 1067 h 416"/>
                <a:gd name="T28" fmla="*/ 36 w 408"/>
                <a:gd name="T29" fmla="*/ 1067 h 416"/>
                <a:gd name="T30" fmla="*/ 40 w 408"/>
                <a:gd name="T31" fmla="*/ 995 h 416"/>
                <a:gd name="T32" fmla="*/ 23 w 408"/>
                <a:gd name="T33" fmla="*/ 995 h 416"/>
                <a:gd name="T34" fmla="*/ 19 w 408"/>
                <a:gd name="T35" fmla="*/ 902 h 416"/>
                <a:gd name="T36" fmla="*/ 19 w 408"/>
                <a:gd name="T37" fmla="*/ 803 h 416"/>
                <a:gd name="T38" fmla="*/ 47 w 408"/>
                <a:gd name="T39" fmla="*/ 608 h 416"/>
                <a:gd name="T40" fmla="*/ 19 w 408"/>
                <a:gd name="T41" fmla="*/ 608 h 416"/>
                <a:gd name="T42" fmla="*/ 0 w 408"/>
                <a:gd name="T43" fmla="*/ 484 h 416"/>
                <a:gd name="T44" fmla="*/ 0 w 408"/>
                <a:gd name="T45" fmla="*/ 467 h 416"/>
                <a:gd name="T46" fmla="*/ 26 w 408"/>
                <a:gd name="T47" fmla="*/ 388 h 416"/>
                <a:gd name="T48" fmla="*/ 19 w 408"/>
                <a:gd name="T49" fmla="*/ 243 h 416"/>
                <a:gd name="T50" fmla="*/ 8 w 408"/>
                <a:gd name="T51" fmla="*/ 243 h 416"/>
                <a:gd name="T52" fmla="*/ 10 w 408"/>
                <a:gd name="T53" fmla="*/ 172 h 416"/>
                <a:gd name="T54" fmla="*/ 23 w 408"/>
                <a:gd name="T55" fmla="*/ 172 h 416"/>
                <a:gd name="T56" fmla="*/ 50 w 408"/>
                <a:gd name="T57" fmla="*/ 47 h 416"/>
                <a:gd name="T58" fmla="*/ 71 w 408"/>
                <a:gd name="T59" fmla="*/ 47 h 416"/>
                <a:gd name="T60" fmla="*/ 79 w 408"/>
                <a:gd name="T61" fmla="*/ 0 h 416"/>
                <a:gd name="T62" fmla="*/ 71 w 408"/>
                <a:gd name="T63" fmla="*/ 0 h 416"/>
                <a:gd name="T64" fmla="*/ 79 w 408"/>
                <a:gd name="T65" fmla="*/ 0 h 4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08"/>
                <a:gd name="T100" fmla="*/ 0 h 416"/>
                <a:gd name="T101" fmla="*/ 408 w 408"/>
                <a:gd name="T102" fmla="*/ 416 h 4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08" h="416">
                  <a:moveTo>
                    <a:pt x="176" y="0"/>
                  </a:moveTo>
                  <a:lnTo>
                    <a:pt x="408" y="32"/>
                  </a:lnTo>
                  <a:lnTo>
                    <a:pt x="408" y="328"/>
                  </a:lnTo>
                  <a:lnTo>
                    <a:pt x="376" y="328"/>
                  </a:lnTo>
                  <a:lnTo>
                    <a:pt x="304" y="304"/>
                  </a:lnTo>
                  <a:lnTo>
                    <a:pt x="304" y="328"/>
                  </a:lnTo>
                  <a:lnTo>
                    <a:pt x="248" y="328"/>
                  </a:lnTo>
                  <a:lnTo>
                    <a:pt x="248" y="304"/>
                  </a:lnTo>
                  <a:lnTo>
                    <a:pt x="216" y="336"/>
                  </a:lnTo>
                  <a:lnTo>
                    <a:pt x="216" y="352"/>
                  </a:lnTo>
                  <a:lnTo>
                    <a:pt x="200" y="384"/>
                  </a:lnTo>
                  <a:lnTo>
                    <a:pt x="104" y="416"/>
                  </a:lnTo>
                  <a:lnTo>
                    <a:pt x="160" y="360"/>
                  </a:lnTo>
                  <a:lnTo>
                    <a:pt x="104" y="352"/>
                  </a:lnTo>
                  <a:lnTo>
                    <a:pt x="80" y="352"/>
                  </a:lnTo>
                  <a:lnTo>
                    <a:pt x="88" y="328"/>
                  </a:lnTo>
                  <a:lnTo>
                    <a:pt x="48" y="328"/>
                  </a:lnTo>
                  <a:lnTo>
                    <a:pt x="40" y="296"/>
                  </a:lnTo>
                  <a:lnTo>
                    <a:pt x="40" y="264"/>
                  </a:lnTo>
                  <a:lnTo>
                    <a:pt x="104" y="200"/>
                  </a:lnTo>
                  <a:lnTo>
                    <a:pt x="40" y="200"/>
                  </a:lnTo>
                  <a:lnTo>
                    <a:pt x="0" y="160"/>
                  </a:lnTo>
                  <a:lnTo>
                    <a:pt x="0" y="152"/>
                  </a:lnTo>
                  <a:lnTo>
                    <a:pt x="56" y="128"/>
                  </a:lnTo>
                  <a:lnTo>
                    <a:pt x="40" y="80"/>
                  </a:lnTo>
                  <a:lnTo>
                    <a:pt x="8" y="80"/>
                  </a:lnTo>
                  <a:lnTo>
                    <a:pt x="16" y="56"/>
                  </a:lnTo>
                  <a:lnTo>
                    <a:pt x="48" y="56"/>
                  </a:lnTo>
                  <a:lnTo>
                    <a:pt x="112" y="16"/>
                  </a:lnTo>
                  <a:lnTo>
                    <a:pt x="160" y="16"/>
                  </a:lnTo>
                  <a:lnTo>
                    <a:pt x="176" y="0"/>
                  </a:lnTo>
                  <a:lnTo>
                    <a:pt x="160" y="0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Freeform 66"/>
            <p:cNvSpPr>
              <a:spLocks/>
            </p:cNvSpPr>
            <p:nvPr/>
          </p:nvSpPr>
          <p:spPr bwMode="auto">
            <a:xfrm>
              <a:off x="1596" y="1013"/>
              <a:ext cx="403" cy="386"/>
            </a:xfrm>
            <a:custGeom>
              <a:avLst/>
              <a:gdLst>
                <a:gd name="T0" fmla="*/ 19 w 424"/>
                <a:gd name="T1" fmla="*/ 0 h 360"/>
                <a:gd name="T2" fmla="*/ 28 w 424"/>
                <a:gd name="T3" fmla="*/ 47 h 360"/>
                <a:gd name="T4" fmla="*/ 28 w 424"/>
                <a:gd name="T5" fmla="*/ 197 h 360"/>
                <a:gd name="T6" fmla="*/ 32 w 424"/>
                <a:gd name="T7" fmla="*/ 243 h 360"/>
                <a:gd name="T8" fmla="*/ 40 w 424"/>
                <a:gd name="T9" fmla="*/ 47 h 360"/>
                <a:gd name="T10" fmla="*/ 58 w 424"/>
                <a:gd name="T11" fmla="*/ 47 h 360"/>
                <a:gd name="T12" fmla="*/ 58 w 424"/>
                <a:gd name="T13" fmla="*/ 172 h 360"/>
                <a:gd name="T14" fmla="*/ 85 w 424"/>
                <a:gd name="T15" fmla="*/ 122 h 360"/>
                <a:gd name="T16" fmla="*/ 127 w 424"/>
                <a:gd name="T17" fmla="*/ 243 h 360"/>
                <a:gd name="T18" fmla="*/ 148 w 424"/>
                <a:gd name="T19" fmla="*/ 415 h 360"/>
                <a:gd name="T20" fmla="*/ 148 w 424"/>
                <a:gd name="T21" fmla="*/ 511 h 360"/>
                <a:gd name="T22" fmla="*/ 177 w 424"/>
                <a:gd name="T23" fmla="*/ 682 h 360"/>
                <a:gd name="T24" fmla="*/ 188 w 424"/>
                <a:gd name="T25" fmla="*/ 608 h 360"/>
                <a:gd name="T26" fmla="*/ 183 w 424"/>
                <a:gd name="T27" fmla="*/ 757 h 360"/>
                <a:gd name="T28" fmla="*/ 173 w 424"/>
                <a:gd name="T29" fmla="*/ 781 h 360"/>
                <a:gd name="T30" fmla="*/ 156 w 424"/>
                <a:gd name="T31" fmla="*/ 682 h 360"/>
                <a:gd name="T32" fmla="*/ 146 w 424"/>
                <a:gd name="T33" fmla="*/ 757 h 360"/>
                <a:gd name="T34" fmla="*/ 173 w 424"/>
                <a:gd name="T35" fmla="*/ 1024 h 360"/>
                <a:gd name="T36" fmla="*/ 148 w 424"/>
                <a:gd name="T37" fmla="*/ 981 h 360"/>
                <a:gd name="T38" fmla="*/ 156 w 424"/>
                <a:gd name="T39" fmla="*/ 1098 h 360"/>
                <a:gd name="T40" fmla="*/ 127 w 424"/>
                <a:gd name="T41" fmla="*/ 953 h 360"/>
                <a:gd name="T42" fmla="*/ 99 w 424"/>
                <a:gd name="T43" fmla="*/ 857 h 360"/>
                <a:gd name="T44" fmla="*/ 78 w 424"/>
                <a:gd name="T45" fmla="*/ 857 h 360"/>
                <a:gd name="T46" fmla="*/ 78 w 424"/>
                <a:gd name="T47" fmla="*/ 757 h 360"/>
                <a:gd name="T48" fmla="*/ 106 w 424"/>
                <a:gd name="T49" fmla="*/ 757 h 360"/>
                <a:gd name="T50" fmla="*/ 106 w 424"/>
                <a:gd name="T51" fmla="*/ 415 h 360"/>
                <a:gd name="T52" fmla="*/ 70 w 424"/>
                <a:gd name="T53" fmla="*/ 365 h 360"/>
                <a:gd name="T54" fmla="*/ 58 w 424"/>
                <a:gd name="T55" fmla="*/ 365 h 360"/>
                <a:gd name="T56" fmla="*/ 19 w 424"/>
                <a:gd name="T57" fmla="*/ 340 h 360"/>
                <a:gd name="T58" fmla="*/ 0 w 424"/>
                <a:gd name="T59" fmla="*/ 172 h 360"/>
                <a:gd name="T60" fmla="*/ 8 w 424"/>
                <a:gd name="T61" fmla="*/ 122 h 360"/>
                <a:gd name="T62" fmla="*/ 8 w 424"/>
                <a:gd name="T63" fmla="*/ 97 h 360"/>
                <a:gd name="T64" fmla="*/ 19 w 424"/>
                <a:gd name="T65" fmla="*/ 0 h 3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4"/>
                <a:gd name="T100" fmla="*/ 0 h 360"/>
                <a:gd name="T101" fmla="*/ 424 w 424"/>
                <a:gd name="T102" fmla="*/ 360 h 3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4" h="360">
                  <a:moveTo>
                    <a:pt x="40" y="0"/>
                  </a:moveTo>
                  <a:lnTo>
                    <a:pt x="64" y="16"/>
                  </a:lnTo>
                  <a:lnTo>
                    <a:pt x="64" y="64"/>
                  </a:lnTo>
                  <a:lnTo>
                    <a:pt x="72" y="80"/>
                  </a:lnTo>
                  <a:lnTo>
                    <a:pt x="88" y="16"/>
                  </a:lnTo>
                  <a:lnTo>
                    <a:pt x="128" y="16"/>
                  </a:lnTo>
                  <a:lnTo>
                    <a:pt x="128" y="56"/>
                  </a:lnTo>
                  <a:lnTo>
                    <a:pt x="192" y="40"/>
                  </a:lnTo>
                  <a:lnTo>
                    <a:pt x="288" y="80"/>
                  </a:lnTo>
                  <a:lnTo>
                    <a:pt x="336" y="136"/>
                  </a:lnTo>
                  <a:lnTo>
                    <a:pt x="336" y="168"/>
                  </a:lnTo>
                  <a:lnTo>
                    <a:pt x="400" y="224"/>
                  </a:lnTo>
                  <a:lnTo>
                    <a:pt x="424" y="200"/>
                  </a:lnTo>
                  <a:lnTo>
                    <a:pt x="416" y="248"/>
                  </a:lnTo>
                  <a:lnTo>
                    <a:pt x="392" y="256"/>
                  </a:lnTo>
                  <a:lnTo>
                    <a:pt x="352" y="224"/>
                  </a:lnTo>
                  <a:lnTo>
                    <a:pt x="328" y="248"/>
                  </a:lnTo>
                  <a:lnTo>
                    <a:pt x="392" y="336"/>
                  </a:lnTo>
                  <a:lnTo>
                    <a:pt x="336" y="320"/>
                  </a:lnTo>
                  <a:lnTo>
                    <a:pt x="352" y="360"/>
                  </a:lnTo>
                  <a:lnTo>
                    <a:pt x="288" y="312"/>
                  </a:lnTo>
                  <a:lnTo>
                    <a:pt x="224" y="280"/>
                  </a:lnTo>
                  <a:lnTo>
                    <a:pt x="176" y="280"/>
                  </a:lnTo>
                  <a:lnTo>
                    <a:pt x="176" y="248"/>
                  </a:lnTo>
                  <a:lnTo>
                    <a:pt x="240" y="248"/>
                  </a:lnTo>
                  <a:lnTo>
                    <a:pt x="240" y="136"/>
                  </a:lnTo>
                  <a:lnTo>
                    <a:pt x="160" y="120"/>
                  </a:lnTo>
                  <a:lnTo>
                    <a:pt x="128" y="120"/>
                  </a:lnTo>
                  <a:lnTo>
                    <a:pt x="40" y="112"/>
                  </a:lnTo>
                  <a:lnTo>
                    <a:pt x="0" y="56"/>
                  </a:lnTo>
                  <a:lnTo>
                    <a:pt x="8" y="40"/>
                  </a:lnTo>
                  <a:lnTo>
                    <a:pt x="8" y="3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Freeform 67"/>
            <p:cNvSpPr>
              <a:spLocks/>
            </p:cNvSpPr>
            <p:nvPr/>
          </p:nvSpPr>
          <p:spPr bwMode="auto">
            <a:xfrm>
              <a:off x="1154" y="1056"/>
              <a:ext cx="266" cy="146"/>
            </a:xfrm>
            <a:custGeom>
              <a:avLst/>
              <a:gdLst>
                <a:gd name="T0" fmla="*/ 31 w 280"/>
                <a:gd name="T1" fmla="*/ 0 h 136"/>
                <a:gd name="T2" fmla="*/ 43 w 280"/>
                <a:gd name="T3" fmla="*/ 47 h 136"/>
                <a:gd name="T4" fmla="*/ 43 w 280"/>
                <a:gd name="T5" fmla="*/ 123 h 136"/>
                <a:gd name="T6" fmla="*/ 49 w 280"/>
                <a:gd name="T7" fmla="*/ 47 h 136"/>
                <a:gd name="T8" fmla="*/ 57 w 280"/>
                <a:gd name="T9" fmla="*/ 75 h 136"/>
                <a:gd name="T10" fmla="*/ 64 w 280"/>
                <a:gd name="T11" fmla="*/ 47 h 136"/>
                <a:gd name="T12" fmla="*/ 81 w 280"/>
                <a:gd name="T13" fmla="*/ 123 h 136"/>
                <a:gd name="T14" fmla="*/ 95 w 280"/>
                <a:gd name="T15" fmla="*/ 75 h 136"/>
                <a:gd name="T16" fmla="*/ 95 w 280"/>
                <a:gd name="T17" fmla="*/ 150 h 136"/>
                <a:gd name="T18" fmla="*/ 109 w 280"/>
                <a:gd name="T19" fmla="*/ 249 h 136"/>
                <a:gd name="T20" fmla="*/ 124 w 280"/>
                <a:gd name="T21" fmla="*/ 326 h 136"/>
                <a:gd name="T22" fmla="*/ 109 w 280"/>
                <a:gd name="T23" fmla="*/ 350 h 136"/>
                <a:gd name="T24" fmla="*/ 109 w 280"/>
                <a:gd name="T25" fmla="*/ 394 h 136"/>
                <a:gd name="T26" fmla="*/ 95 w 280"/>
                <a:gd name="T27" fmla="*/ 394 h 136"/>
                <a:gd name="T28" fmla="*/ 81 w 280"/>
                <a:gd name="T29" fmla="*/ 394 h 136"/>
                <a:gd name="T30" fmla="*/ 43 w 280"/>
                <a:gd name="T31" fmla="*/ 422 h 136"/>
                <a:gd name="T32" fmla="*/ 31 w 280"/>
                <a:gd name="T33" fmla="*/ 394 h 136"/>
                <a:gd name="T34" fmla="*/ 14 w 280"/>
                <a:gd name="T35" fmla="*/ 394 h 136"/>
                <a:gd name="T36" fmla="*/ 14 w 280"/>
                <a:gd name="T37" fmla="*/ 326 h 136"/>
                <a:gd name="T38" fmla="*/ 49 w 280"/>
                <a:gd name="T39" fmla="*/ 249 h 136"/>
                <a:gd name="T40" fmla="*/ 14 w 280"/>
                <a:gd name="T41" fmla="*/ 224 h 136"/>
                <a:gd name="T42" fmla="*/ 14 w 280"/>
                <a:gd name="T43" fmla="*/ 150 h 136"/>
                <a:gd name="T44" fmla="*/ 0 w 280"/>
                <a:gd name="T45" fmla="*/ 150 h 136"/>
                <a:gd name="T46" fmla="*/ 9 w 280"/>
                <a:gd name="T47" fmla="*/ 47 h 136"/>
                <a:gd name="T48" fmla="*/ 31 w 280"/>
                <a:gd name="T49" fmla="*/ 0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80"/>
                <a:gd name="T76" fmla="*/ 0 h 136"/>
                <a:gd name="T77" fmla="*/ 280 w 280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80" h="136">
                  <a:moveTo>
                    <a:pt x="72" y="0"/>
                  </a:moveTo>
                  <a:lnTo>
                    <a:pt x="96" y="16"/>
                  </a:lnTo>
                  <a:lnTo>
                    <a:pt x="96" y="40"/>
                  </a:lnTo>
                  <a:lnTo>
                    <a:pt x="112" y="16"/>
                  </a:lnTo>
                  <a:lnTo>
                    <a:pt x="128" y="24"/>
                  </a:lnTo>
                  <a:lnTo>
                    <a:pt x="144" y="16"/>
                  </a:lnTo>
                  <a:lnTo>
                    <a:pt x="184" y="40"/>
                  </a:lnTo>
                  <a:lnTo>
                    <a:pt x="216" y="24"/>
                  </a:lnTo>
                  <a:lnTo>
                    <a:pt x="216" y="48"/>
                  </a:lnTo>
                  <a:lnTo>
                    <a:pt x="248" y="80"/>
                  </a:lnTo>
                  <a:lnTo>
                    <a:pt x="280" y="104"/>
                  </a:lnTo>
                  <a:lnTo>
                    <a:pt x="248" y="112"/>
                  </a:lnTo>
                  <a:lnTo>
                    <a:pt x="248" y="128"/>
                  </a:lnTo>
                  <a:lnTo>
                    <a:pt x="216" y="128"/>
                  </a:lnTo>
                  <a:lnTo>
                    <a:pt x="184" y="128"/>
                  </a:lnTo>
                  <a:lnTo>
                    <a:pt x="96" y="136"/>
                  </a:lnTo>
                  <a:lnTo>
                    <a:pt x="72" y="128"/>
                  </a:lnTo>
                  <a:lnTo>
                    <a:pt x="32" y="128"/>
                  </a:lnTo>
                  <a:lnTo>
                    <a:pt x="32" y="104"/>
                  </a:lnTo>
                  <a:lnTo>
                    <a:pt x="112" y="80"/>
                  </a:lnTo>
                  <a:lnTo>
                    <a:pt x="32" y="72"/>
                  </a:lnTo>
                  <a:lnTo>
                    <a:pt x="32" y="48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Freeform 68"/>
            <p:cNvSpPr>
              <a:spLocks/>
            </p:cNvSpPr>
            <p:nvPr/>
          </p:nvSpPr>
          <p:spPr bwMode="auto">
            <a:xfrm>
              <a:off x="793" y="1102"/>
              <a:ext cx="1279" cy="781"/>
            </a:xfrm>
            <a:custGeom>
              <a:avLst/>
              <a:gdLst>
                <a:gd name="T0" fmla="*/ 347 w 1344"/>
                <a:gd name="T1" fmla="*/ 122 h 728"/>
                <a:gd name="T2" fmla="*/ 363 w 1344"/>
                <a:gd name="T3" fmla="*/ 269 h 728"/>
                <a:gd name="T4" fmla="*/ 378 w 1344"/>
                <a:gd name="T5" fmla="*/ 221 h 728"/>
                <a:gd name="T6" fmla="*/ 419 w 1344"/>
                <a:gd name="T7" fmla="*/ 221 h 728"/>
                <a:gd name="T8" fmla="*/ 417 w 1344"/>
                <a:gd name="T9" fmla="*/ 343 h 728"/>
                <a:gd name="T10" fmla="*/ 417 w 1344"/>
                <a:gd name="T11" fmla="*/ 515 h 728"/>
                <a:gd name="T12" fmla="*/ 384 w 1344"/>
                <a:gd name="T13" fmla="*/ 620 h 728"/>
                <a:gd name="T14" fmla="*/ 363 w 1344"/>
                <a:gd name="T15" fmla="*/ 714 h 728"/>
                <a:gd name="T16" fmla="*/ 347 w 1344"/>
                <a:gd name="T17" fmla="*/ 790 h 728"/>
                <a:gd name="T18" fmla="*/ 347 w 1344"/>
                <a:gd name="T19" fmla="*/ 1154 h 728"/>
                <a:gd name="T20" fmla="*/ 419 w 1344"/>
                <a:gd name="T21" fmla="*/ 1453 h 728"/>
                <a:gd name="T22" fmla="*/ 427 w 1344"/>
                <a:gd name="T23" fmla="*/ 1648 h 728"/>
                <a:gd name="T24" fmla="*/ 441 w 1344"/>
                <a:gd name="T25" fmla="*/ 1403 h 728"/>
                <a:gd name="T26" fmla="*/ 453 w 1344"/>
                <a:gd name="T27" fmla="*/ 1232 h 728"/>
                <a:gd name="T28" fmla="*/ 453 w 1344"/>
                <a:gd name="T29" fmla="*/ 859 h 728"/>
                <a:gd name="T30" fmla="*/ 509 w 1344"/>
                <a:gd name="T31" fmla="*/ 1032 h 728"/>
                <a:gd name="T32" fmla="*/ 529 w 1344"/>
                <a:gd name="T33" fmla="*/ 1135 h 728"/>
                <a:gd name="T34" fmla="*/ 583 w 1344"/>
                <a:gd name="T35" fmla="*/ 1403 h 728"/>
                <a:gd name="T36" fmla="*/ 592 w 1344"/>
                <a:gd name="T37" fmla="*/ 1678 h 728"/>
                <a:gd name="T38" fmla="*/ 573 w 1344"/>
                <a:gd name="T39" fmla="*/ 1751 h 728"/>
                <a:gd name="T40" fmla="*/ 521 w 1344"/>
                <a:gd name="T41" fmla="*/ 1821 h 728"/>
                <a:gd name="T42" fmla="*/ 549 w 1344"/>
                <a:gd name="T43" fmla="*/ 1994 h 728"/>
                <a:gd name="T44" fmla="*/ 521 w 1344"/>
                <a:gd name="T45" fmla="*/ 2067 h 728"/>
                <a:gd name="T46" fmla="*/ 500 w 1344"/>
                <a:gd name="T47" fmla="*/ 2019 h 728"/>
                <a:gd name="T48" fmla="*/ 467 w 1344"/>
                <a:gd name="T49" fmla="*/ 2092 h 728"/>
                <a:gd name="T50" fmla="*/ 435 w 1344"/>
                <a:gd name="T51" fmla="*/ 2067 h 728"/>
                <a:gd name="T52" fmla="*/ 390 w 1344"/>
                <a:gd name="T53" fmla="*/ 1994 h 728"/>
                <a:gd name="T54" fmla="*/ 311 w 1344"/>
                <a:gd name="T55" fmla="*/ 1994 h 728"/>
                <a:gd name="T56" fmla="*/ 123 w 1344"/>
                <a:gd name="T57" fmla="*/ 1821 h 728"/>
                <a:gd name="T58" fmla="*/ 80 w 1344"/>
                <a:gd name="T59" fmla="*/ 1475 h 728"/>
                <a:gd name="T60" fmla="*/ 73 w 1344"/>
                <a:gd name="T61" fmla="*/ 1379 h 728"/>
                <a:gd name="T62" fmla="*/ 54 w 1344"/>
                <a:gd name="T63" fmla="*/ 1307 h 728"/>
                <a:gd name="T64" fmla="*/ 44 w 1344"/>
                <a:gd name="T65" fmla="*/ 1211 h 728"/>
                <a:gd name="T66" fmla="*/ 23 w 1344"/>
                <a:gd name="T67" fmla="*/ 1154 h 728"/>
                <a:gd name="T68" fmla="*/ 10 w 1344"/>
                <a:gd name="T69" fmla="*/ 1135 h 728"/>
                <a:gd name="T70" fmla="*/ 0 w 1344"/>
                <a:gd name="T71" fmla="*/ 221 h 728"/>
                <a:gd name="T72" fmla="*/ 54 w 1344"/>
                <a:gd name="T73" fmla="*/ 269 h 728"/>
                <a:gd name="T74" fmla="*/ 84 w 1344"/>
                <a:gd name="T75" fmla="*/ 269 h 728"/>
                <a:gd name="T76" fmla="*/ 112 w 1344"/>
                <a:gd name="T77" fmla="*/ 221 h 728"/>
                <a:gd name="T78" fmla="*/ 211 w 1344"/>
                <a:gd name="T79" fmla="*/ 368 h 728"/>
                <a:gd name="T80" fmla="*/ 229 w 1344"/>
                <a:gd name="T81" fmla="*/ 515 h 728"/>
                <a:gd name="T82" fmla="*/ 232 w 1344"/>
                <a:gd name="T83" fmla="*/ 368 h 728"/>
                <a:gd name="T84" fmla="*/ 318 w 1344"/>
                <a:gd name="T85" fmla="*/ 368 h 728"/>
                <a:gd name="T86" fmla="*/ 331 w 1344"/>
                <a:gd name="T87" fmla="*/ 368 h 728"/>
                <a:gd name="T88" fmla="*/ 331 w 1344"/>
                <a:gd name="T89" fmla="*/ 172 h 728"/>
                <a:gd name="T90" fmla="*/ 318 w 1344"/>
                <a:gd name="T91" fmla="*/ 122 h 7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44"/>
                <a:gd name="T139" fmla="*/ 0 h 728"/>
                <a:gd name="T140" fmla="*/ 1344 w 1344"/>
                <a:gd name="T141" fmla="*/ 728 h 7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44" h="728">
                  <a:moveTo>
                    <a:pt x="736" y="0"/>
                  </a:moveTo>
                  <a:lnTo>
                    <a:pt x="768" y="40"/>
                  </a:lnTo>
                  <a:lnTo>
                    <a:pt x="768" y="72"/>
                  </a:lnTo>
                  <a:lnTo>
                    <a:pt x="800" y="88"/>
                  </a:lnTo>
                  <a:lnTo>
                    <a:pt x="816" y="96"/>
                  </a:lnTo>
                  <a:lnTo>
                    <a:pt x="832" y="72"/>
                  </a:lnTo>
                  <a:lnTo>
                    <a:pt x="864" y="120"/>
                  </a:lnTo>
                  <a:lnTo>
                    <a:pt x="928" y="72"/>
                  </a:lnTo>
                  <a:lnTo>
                    <a:pt x="944" y="88"/>
                  </a:lnTo>
                  <a:lnTo>
                    <a:pt x="920" y="112"/>
                  </a:lnTo>
                  <a:lnTo>
                    <a:pt x="944" y="120"/>
                  </a:lnTo>
                  <a:lnTo>
                    <a:pt x="920" y="168"/>
                  </a:lnTo>
                  <a:lnTo>
                    <a:pt x="832" y="192"/>
                  </a:lnTo>
                  <a:lnTo>
                    <a:pt x="848" y="200"/>
                  </a:lnTo>
                  <a:lnTo>
                    <a:pt x="840" y="232"/>
                  </a:lnTo>
                  <a:lnTo>
                    <a:pt x="800" y="232"/>
                  </a:lnTo>
                  <a:lnTo>
                    <a:pt x="768" y="256"/>
                  </a:lnTo>
                  <a:lnTo>
                    <a:pt x="744" y="368"/>
                  </a:lnTo>
                  <a:lnTo>
                    <a:pt x="768" y="376"/>
                  </a:lnTo>
                  <a:lnTo>
                    <a:pt x="768" y="400"/>
                  </a:lnTo>
                  <a:lnTo>
                    <a:pt x="928" y="472"/>
                  </a:lnTo>
                  <a:lnTo>
                    <a:pt x="928" y="488"/>
                  </a:lnTo>
                  <a:lnTo>
                    <a:pt x="944" y="536"/>
                  </a:lnTo>
                  <a:lnTo>
                    <a:pt x="976" y="536"/>
                  </a:lnTo>
                  <a:lnTo>
                    <a:pt x="976" y="456"/>
                  </a:lnTo>
                  <a:lnTo>
                    <a:pt x="1000" y="448"/>
                  </a:lnTo>
                  <a:lnTo>
                    <a:pt x="1000" y="400"/>
                  </a:lnTo>
                  <a:lnTo>
                    <a:pt x="976" y="304"/>
                  </a:lnTo>
                  <a:lnTo>
                    <a:pt x="1000" y="280"/>
                  </a:lnTo>
                  <a:lnTo>
                    <a:pt x="1032" y="280"/>
                  </a:lnTo>
                  <a:lnTo>
                    <a:pt x="1128" y="336"/>
                  </a:lnTo>
                  <a:lnTo>
                    <a:pt x="1128" y="368"/>
                  </a:lnTo>
                  <a:lnTo>
                    <a:pt x="1168" y="368"/>
                  </a:lnTo>
                  <a:lnTo>
                    <a:pt x="1192" y="336"/>
                  </a:lnTo>
                  <a:lnTo>
                    <a:pt x="1288" y="456"/>
                  </a:lnTo>
                  <a:lnTo>
                    <a:pt x="1344" y="536"/>
                  </a:lnTo>
                  <a:lnTo>
                    <a:pt x="1312" y="544"/>
                  </a:lnTo>
                  <a:lnTo>
                    <a:pt x="1288" y="544"/>
                  </a:lnTo>
                  <a:lnTo>
                    <a:pt x="1264" y="568"/>
                  </a:lnTo>
                  <a:lnTo>
                    <a:pt x="1184" y="568"/>
                  </a:lnTo>
                  <a:lnTo>
                    <a:pt x="1152" y="592"/>
                  </a:lnTo>
                  <a:lnTo>
                    <a:pt x="1192" y="608"/>
                  </a:lnTo>
                  <a:lnTo>
                    <a:pt x="1216" y="648"/>
                  </a:lnTo>
                  <a:lnTo>
                    <a:pt x="1224" y="672"/>
                  </a:lnTo>
                  <a:lnTo>
                    <a:pt x="1152" y="672"/>
                  </a:lnTo>
                  <a:lnTo>
                    <a:pt x="1128" y="632"/>
                  </a:lnTo>
                  <a:lnTo>
                    <a:pt x="1104" y="656"/>
                  </a:lnTo>
                  <a:lnTo>
                    <a:pt x="1088" y="680"/>
                  </a:lnTo>
                  <a:lnTo>
                    <a:pt x="1032" y="680"/>
                  </a:lnTo>
                  <a:lnTo>
                    <a:pt x="928" y="728"/>
                  </a:lnTo>
                  <a:lnTo>
                    <a:pt x="960" y="672"/>
                  </a:lnTo>
                  <a:lnTo>
                    <a:pt x="904" y="648"/>
                  </a:lnTo>
                  <a:lnTo>
                    <a:pt x="864" y="648"/>
                  </a:lnTo>
                  <a:lnTo>
                    <a:pt x="840" y="656"/>
                  </a:lnTo>
                  <a:lnTo>
                    <a:pt x="688" y="648"/>
                  </a:lnTo>
                  <a:lnTo>
                    <a:pt x="296" y="624"/>
                  </a:lnTo>
                  <a:lnTo>
                    <a:pt x="272" y="592"/>
                  </a:lnTo>
                  <a:lnTo>
                    <a:pt x="216" y="560"/>
                  </a:lnTo>
                  <a:lnTo>
                    <a:pt x="176" y="480"/>
                  </a:lnTo>
                  <a:lnTo>
                    <a:pt x="160" y="480"/>
                  </a:lnTo>
                  <a:lnTo>
                    <a:pt x="160" y="448"/>
                  </a:lnTo>
                  <a:lnTo>
                    <a:pt x="128" y="448"/>
                  </a:lnTo>
                  <a:lnTo>
                    <a:pt x="120" y="424"/>
                  </a:lnTo>
                  <a:lnTo>
                    <a:pt x="96" y="400"/>
                  </a:lnTo>
                  <a:lnTo>
                    <a:pt x="96" y="392"/>
                  </a:lnTo>
                  <a:lnTo>
                    <a:pt x="80" y="392"/>
                  </a:lnTo>
                  <a:lnTo>
                    <a:pt x="48" y="376"/>
                  </a:lnTo>
                  <a:lnTo>
                    <a:pt x="48" y="368"/>
                  </a:lnTo>
                  <a:lnTo>
                    <a:pt x="24" y="368"/>
                  </a:lnTo>
                  <a:lnTo>
                    <a:pt x="0" y="352"/>
                  </a:lnTo>
                  <a:lnTo>
                    <a:pt x="0" y="72"/>
                  </a:lnTo>
                  <a:lnTo>
                    <a:pt x="96" y="96"/>
                  </a:lnTo>
                  <a:lnTo>
                    <a:pt x="120" y="88"/>
                  </a:lnTo>
                  <a:lnTo>
                    <a:pt x="160" y="88"/>
                  </a:lnTo>
                  <a:lnTo>
                    <a:pt x="184" y="88"/>
                  </a:lnTo>
                  <a:lnTo>
                    <a:pt x="224" y="40"/>
                  </a:lnTo>
                  <a:lnTo>
                    <a:pt x="248" y="72"/>
                  </a:lnTo>
                  <a:lnTo>
                    <a:pt x="344" y="88"/>
                  </a:lnTo>
                  <a:lnTo>
                    <a:pt x="464" y="120"/>
                  </a:lnTo>
                  <a:lnTo>
                    <a:pt x="504" y="144"/>
                  </a:lnTo>
                  <a:lnTo>
                    <a:pt x="504" y="168"/>
                  </a:lnTo>
                  <a:lnTo>
                    <a:pt x="552" y="120"/>
                  </a:lnTo>
                  <a:lnTo>
                    <a:pt x="512" y="120"/>
                  </a:lnTo>
                  <a:lnTo>
                    <a:pt x="632" y="120"/>
                  </a:lnTo>
                  <a:lnTo>
                    <a:pt x="704" y="120"/>
                  </a:lnTo>
                  <a:lnTo>
                    <a:pt x="720" y="112"/>
                  </a:lnTo>
                  <a:lnTo>
                    <a:pt x="736" y="120"/>
                  </a:lnTo>
                  <a:lnTo>
                    <a:pt x="760" y="96"/>
                  </a:lnTo>
                  <a:lnTo>
                    <a:pt x="736" y="56"/>
                  </a:lnTo>
                  <a:lnTo>
                    <a:pt x="720" y="72"/>
                  </a:lnTo>
                  <a:lnTo>
                    <a:pt x="704" y="40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Freeform 69"/>
            <p:cNvSpPr>
              <a:spLocks/>
            </p:cNvSpPr>
            <p:nvPr/>
          </p:nvSpPr>
          <p:spPr bwMode="auto">
            <a:xfrm>
              <a:off x="1048" y="1769"/>
              <a:ext cx="852" cy="489"/>
            </a:xfrm>
            <a:custGeom>
              <a:avLst/>
              <a:gdLst>
                <a:gd name="T0" fmla="*/ 15 w 896"/>
                <a:gd name="T1" fmla="*/ 0 h 456"/>
                <a:gd name="T2" fmla="*/ 58 w 896"/>
                <a:gd name="T3" fmla="*/ 27 h 456"/>
                <a:gd name="T4" fmla="*/ 193 w 896"/>
                <a:gd name="T5" fmla="*/ 73 h 456"/>
                <a:gd name="T6" fmla="*/ 261 w 896"/>
                <a:gd name="T7" fmla="*/ 97 h 456"/>
                <a:gd name="T8" fmla="*/ 261 w 896"/>
                <a:gd name="T9" fmla="*/ 318 h 456"/>
                <a:gd name="T10" fmla="*/ 261 w 896"/>
                <a:gd name="T11" fmla="*/ 442 h 456"/>
                <a:gd name="T12" fmla="*/ 276 w 896"/>
                <a:gd name="T13" fmla="*/ 219 h 456"/>
                <a:gd name="T14" fmla="*/ 290 w 896"/>
                <a:gd name="T15" fmla="*/ 219 h 456"/>
                <a:gd name="T16" fmla="*/ 290 w 896"/>
                <a:gd name="T17" fmla="*/ 318 h 456"/>
                <a:gd name="T18" fmla="*/ 296 w 896"/>
                <a:gd name="T19" fmla="*/ 318 h 456"/>
                <a:gd name="T20" fmla="*/ 290 w 896"/>
                <a:gd name="T21" fmla="*/ 442 h 456"/>
                <a:gd name="T22" fmla="*/ 314 w 896"/>
                <a:gd name="T23" fmla="*/ 442 h 456"/>
                <a:gd name="T24" fmla="*/ 319 w 896"/>
                <a:gd name="T25" fmla="*/ 390 h 456"/>
                <a:gd name="T26" fmla="*/ 376 w 896"/>
                <a:gd name="T27" fmla="*/ 172 h 456"/>
                <a:gd name="T28" fmla="*/ 389 w 896"/>
                <a:gd name="T29" fmla="*/ 73 h 456"/>
                <a:gd name="T30" fmla="*/ 399 w 896"/>
                <a:gd name="T31" fmla="*/ 219 h 456"/>
                <a:gd name="T32" fmla="*/ 389 w 896"/>
                <a:gd name="T33" fmla="*/ 318 h 456"/>
                <a:gd name="T34" fmla="*/ 376 w 896"/>
                <a:gd name="T35" fmla="*/ 390 h 456"/>
                <a:gd name="T36" fmla="*/ 378 w 896"/>
                <a:gd name="T37" fmla="*/ 442 h 456"/>
                <a:gd name="T38" fmla="*/ 358 w 896"/>
                <a:gd name="T39" fmla="*/ 489 h 456"/>
                <a:gd name="T40" fmla="*/ 355 w 896"/>
                <a:gd name="T41" fmla="*/ 512 h 456"/>
                <a:gd name="T42" fmla="*/ 333 w 896"/>
                <a:gd name="T43" fmla="*/ 902 h 456"/>
                <a:gd name="T44" fmla="*/ 314 w 896"/>
                <a:gd name="T45" fmla="*/ 983 h 456"/>
                <a:gd name="T46" fmla="*/ 314 w 896"/>
                <a:gd name="T47" fmla="*/ 1275 h 456"/>
                <a:gd name="T48" fmla="*/ 314 w 896"/>
                <a:gd name="T49" fmla="*/ 1395 h 456"/>
                <a:gd name="T50" fmla="*/ 296 w 896"/>
                <a:gd name="T51" fmla="*/ 1275 h 456"/>
                <a:gd name="T52" fmla="*/ 296 w 896"/>
                <a:gd name="T53" fmla="*/ 1151 h 456"/>
                <a:gd name="T54" fmla="*/ 261 w 896"/>
                <a:gd name="T55" fmla="*/ 1075 h 456"/>
                <a:gd name="T56" fmla="*/ 204 w 896"/>
                <a:gd name="T57" fmla="*/ 1248 h 456"/>
                <a:gd name="T58" fmla="*/ 193 w 896"/>
                <a:gd name="T59" fmla="*/ 1275 h 456"/>
                <a:gd name="T60" fmla="*/ 189 w 896"/>
                <a:gd name="T61" fmla="*/ 1347 h 456"/>
                <a:gd name="T62" fmla="*/ 175 w 896"/>
                <a:gd name="T63" fmla="*/ 1275 h 456"/>
                <a:gd name="T64" fmla="*/ 161 w 896"/>
                <a:gd name="T65" fmla="*/ 1151 h 456"/>
                <a:gd name="T66" fmla="*/ 158 w 896"/>
                <a:gd name="T67" fmla="*/ 1248 h 456"/>
                <a:gd name="T68" fmla="*/ 136 w 896"/>
                <a:gd name="T69" fmla="*/ 1075 h 456"/>
                <a:gd name="T70" fmla="*/ 114 w 896"/>
                <a:gd name="T71" fmla="*/ 1075 h 456"/>
                <a:gd name="T72" fmla="*/ 93 w 896"/>
                <a:gd name="T73" fmla="*/ 1075 h 456"/>
                <a:gd name="T74" fmla="*/ 83 w 896"/>
                <a:gd name="T75" fmla="*/ 1002 h 456"/>
                <a:gd name="T76" fmla="*/ 53 w 896"/>
                <a:gd name="T77" fmla="*/ 1002 h 456"/>
                <a:gd name="T78" fmla="*/ 10 w 896"/>
                <a:gd name="T79" fmla="*/ 662 h 456"/>
                <a:gd name="T80" fmla="*/ 0 w 896"/>
                <a:gd name="T81" fmla="*/ 318 h 456"/>
                <a:gd name="T82" fmla="*/ 0 w 896"/>
                <a:gd name="T83" fmla="*/ 97 h 456"/>
                <a:gd name="T84" fmla="*/ 0 w 896"/>
                <a:gd name="T85" fmla="*/ 27 h 456"/>
                <a:gd name="T86" fmla="*/ 19 w 896"/>
                <a:gd name="T87" fmla="*/ 73 h 456"/>
                <a:gd name="T88" fmla="*/ 15 w 896"/>
                <a:gd name="T89" fmla="*/ 0 h 4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96"/>
                <a:gd name="T136" fmla="*/ 0 h 456"/>
                <a:gd name="T137" fmla="*/ 896 w 896"/>
                <a:gd name="T138" fmla="*/ 456 h 4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96" h="456">
                  <a:moveTo>
                    <a:pt x="32" y="0"/>
                  </a:moveTo>
                  <a:lnTo>
                    <a:pt x="128" y="8"/>
                  </a:lnTo>
                  <a:lnTo>
                    <a:pt x="432" y="24"/>
                  </a:lnTo>
                  <a:lnTo>
                    <a:pt x="584" y="32"/>
                  </a:lnTo>
                  <a:lnTo>
                    <a:pt x="584" y="104"/>
                  </a:lnTo>
                  <a:lnTo>
                    <a:pt x="584" y="144"/>
                  </a:lnTo>
                  <a:lnTo>
                    <a:pt x="616" y="72"/>
                  </a:lnTo>
                  <a:lnTo>
                    <a:pt x="648" y="72"/>
                  </a:lnTo>
                  <a:lnTo>
                    <a:pt x="648" y="104"/>
                  </a:lnTo>
                  <a:lnTo>
                    <a:pt x="664" y="104"/>
                  </a:lnTo>
                  <a:lnTo>
                    <a:pt x="648" y="144"/>
                  </a:lnTo>
                  <a:lnTo>
                    <a:pt x="704" y="144"/>
                  </a:lnTo>
                  <a:lnTo>
                    <a:pt x="712" y="128"/>
                  </a:lnTo>
                  <a:lnTo>
                    <a:pt x="840" y="56"/>
                  </a:lnTo>
                  <a:lnTo>
                    <a:pt x="872" y="24"/>
                  </a:lnTo>
                  <a:lnTo>
                    <a:pt x="896" y="72"/>
                  </a:lnTo>
                  <a:lnTo>
                    <a:pt x="872" y="104"/>
                  </a:lnTo>
                  <a:lnTo>
                    <a:pt x="840" y="128"/>
                  </a:lnTo>
                  <a:lnTo>
                    <a:pt x="848" y="144"/>
                  </a:lnTo>
                  <a:lnTo>
                    <a:pt x="800" y="160"/>
                  </a:lnTo>
                  <a:lnTo>
                    <a:pt x="792" y="168"/>
                  </a:lnTo>
                  <a:lnTo>
                    <a:pt x="744" y="296"/>
                  </a:lnTo>
                  <a:lnTo>
                    <a:pt x="704" y="320"/>
                  </a:lnTo>
                  <a:lnTo>
                    <a:pt x="704" y="416"/>
                  </a:lnTo>
                  <a:lnTo>
                    <a:pt x="704" y="456"/>
                  </a:lnTo>
                  <a:lnTo>
                    <a:pt x="664" y="416"/>
                  </a:lnTo>
                  <a:lnTo>
                    <a:pt x="664" y="376"/>
                  </a:lnTo>
                  <a:lnTo>
                    <a:pt x="584" y="352"/>
                  </a:lnTo>
                  <a:lnTo>
                    <a:pt x="456" y="408"/>
                  </a:lnTo>
                  <a:lnTo>
                    <a:pt x="432" y="416"/>
                  </a:lnTo>
                  <a:lnTo>
                    <a:pt x="424" y="440"/>
                  </a:lnTo>
                  <a:lnTo>
                    <a:pt x="392" y="416"/>
                  </a:lnTo>
                  <a:lnTo>
                    <a:pt x="360" y="376"/>
                  </a:lnTo>
                  <a:lnTo>
                    <a:pt x="352" y="408"/>
                  </a:lnTo>
                  <a:lnTo>
                    <a:pt x="304" y="352"/>
                  </a:lnTo>
                  <a:lnTo>
                    <a:pt x="256" y="352"/>
                  </a:lnTo>
                  <a:lnTo>
                    <a:pt x="208" y="352"/>
                  </a:lnTo>
                  <a:lnTo>
                    <a:pt x="184" y="328"/>
                  </a:lnTo>
                  <a:lnTo>
                    <a:pt x="120" y="328"/>
                  </a:lnTo>
                  <a:lnTo>
                    <a:pt x="16" y="216"/>
                  </a:lnTo>
                  <a:lnTo>
                    <a:pt x="0" y="104"/>
                  </a:lnTo>
                  <a:lnTo>
                    <a:pt x="0" y="32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Freeform 70"/>
            <p:cNvSpPr>
              <a:spLocks/>
            </p:cNvSpPr>
            <p:nvPr/>
          </p:nvSpPr>
          <p:spPr bwMode="auto">
            <a:xfrm>
              <a:off x="3156" y="1726"/>
              <a:ext cx="45" cy="43"/>
            </a:xfrm>
            <a:custGeom>
              <a:avLst/>
              <a:gdLst>
                <a:gd name="T0" fmla="*/ 0 w 48"/>
                <a:gd name="T1" fmla="*/ 76 h 40"/>
                <a:gd name="T2" fmla="*/ 8 w 48"/>
                <a:gd name="T3" fmla="*/ 127 h 40"/>
                <a:gd name="T4" fmla="*/ 18 w 48"/>
                <a:gd name="T5" fmla="*/ 127 h 40"/>
                <a:gd name="T6" fmla="*/ 18 w 48"/>
                <a:gd name="T7" fmla="*/ 76 h 40"/>
                <a:gd name="T8" fmla="*/ 18 w 48"/>
                <a:gd name="T9" fmla="*/ 0 h 40"/>
                <a:gd name="T10" fmla="*/ 16 w 48"/>
                <a:gd name="T11" fmla="*/ 28 h 40"/>
                <a:gd name="T12" fmla="*/ 8 w 48"/>
                <a:gd name="T13" fmla="*/ 0 h 40"/>
                <a:gd name="T14" fmla="*/ 0 w 48"/>
                <a:gd name="T15" fmla="*/ 0 h 40"/>
                <a:gd name="T16" fmla="*/ 0 w 48"/>
                <a:gd name="T17" fmla="*/ 76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40"/>
                <a:gd name="T29" fmla="*/ 48 w 48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40">
                  <a:moveTo>
                    <a:pt x="0" y="24"/>
                  </a:moveTo>
                  <a:lnTo>
                    <a:pt x="24" y="40"/>
                  </a:lnTo>
                  <a:lnTo>
                    <a:pt x="48" y="40"/>
                  </a:lnTo>
                  <a:lnTo>
                    <a:pt x="48" y="24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Freeform 71"/>
            <p:cNvSpPr>
              <a:spLocks/>
            </p:cNvSpPr>
            <p:nvPr/>
          </p:nvSpPr>
          <p:spPr bwMode="auto">
            <a:xfrm>
              <a:off x="3262" y="1605"/>
              <a:ext cx="167" cy="172"/>
            </a:xfrm>
            <a:custGeom>
              <a:avLst/>
              <a:gdLst>
                <a:gd name="T0" fmla="*/ 0 w 176"/>
                <a:gd name="T1" fmla="*/ 229 h 160"/>
                <a:gd name="T2" fmla="*/ 18 w 176"/>
                <a:gd name="T3" fmla="*/ 305 h 160"/>
                <a:gd name="T4" fmla="*/ 18 w 176"/>
                <a:gd name="T5" fmla="*/ 355 h 160"/>
                <a:gd name="T6" fmla="*/ 18 w 176"/>
                <a:gd name="T7" fmla="*/ 382 h 160"/>
                <a:gd name="T8" fmla="*/ 22 w 176"/>
                <a:gd name="T9" fmla="*/ 479 h 160"/>
                <a:gd name="T10" fmla="*/ 27 w 176"/>
                <a:gd name="T11" fmla="*/ 511 h 160"/>
                <a:gd name="T12" fmla="*/ 39 w 176"/>
                <a:gd name="T13" fmla="*/ 511 h 160"/>
                <a:gd name="T14" fmla="*/ 39 w 176"/>
                <a:gd name="T15" fmla="*/ 382 h 160"/>
                <a:gd name="T16" fmla="*/ 42 w 176"/>
                <a:gd name="T17" fmla="*/ 355 h 160"/>
                <a:gd name="T18" fmla="*/ 42 w 176"/>
                <a:gd name="T19" fmla="*/ 382 h 160"/>
                <a:gd name="T20" fmla="*/ 48 w 176"/>
                <a:gd name="T21" fmla="*/ 355 h 160"/>
                <a:gd name="T22" fmla="*/ 39 w 176"/>
                <a:gd name="T23" fmla="*/ 305 h 160"/>
                <a:gd name="T24" fmla="*/ 27 w 176"/>
                <a:gd name="T25" fmla="*/ 229 h 160"/>
                <a:gd name="T26" fmla="*/ 27 w 176"/>
                <a:gd name="T27" fmla="*/ 203 h 160"/>
                <a:gd name="T28" fmla="*/ 39 w 176"/>
                <a:gd name="T29" fmla="*/ 203 h 160"/>
                <a:gd name="T30" fmla="*/ 39 w 176"/>
                <a:gd name="T31" fmla="*/ 203 h 160"/>
                <a:gd name="T32" fmla="*/ 39 w 176"/>
                <a:gd name="T33" fmla="*/ 203 h 160"/>
                <a:gd name="T34" fmla="*/ 48 w 176"/>
                <a:gd name="T35" fmla="*/ 127 h 160"/>
                <a:gd name="T36" fmla="*/ 56 w 176"/>
                <a:gd name="T37" fmla="*/ 127 h 160"/>
                <a:gd name="T38" fmla="*/ 62 w 176"/>
                <a:gd name="T39" fmla="*/ 203 h 160"/>
                <a:gd name="T40" fmla="*/ 65 w 176"/>
                <a:gd name="T41" fmla="*/ 102 h 160"/>
                <a:gd name="T42" fmla="*/ 69 w 176"/>
                <a:gd name="T43" fmla="*/ 127 h 160"/>
                <a:gd name="T44" fmla="*/ 76 w 176"/>
                <a:gd name="T45" fmla="*/ 102 h 160"/>
                <a:gd name="T46" fmla="*/ 69 w 176"/>
                <a:gd name="T47" fmla="*/ 102 h 160"/>
                <a:gd name="T48" fmla="*/ 69 w 176"/>
                <a:gd name="T49" fmla="*/ 49 h 160"/>
                <a:gd name="T50" fmla="*/ 56 w 176"/>
                <a:gd name="T51" fmla="*/ 28 h 160"/>
                <a:gd name="T52" fmla="*/ 52 w 176"/>
                <a:gd name="T53" fmla="*/ 102 h 160"/>
                <a:gd name="T54" fmla="*/ 27 w 176"/>
                <a:gd name="T55" fmla="*/ 102 h 160"/>
                <a:gd name="T56" fmla="*/ 9 w 176"/>
                <a:gd name="T57" fmla="*/ 127 h 160"/>
                <a:gd name="T58" fmla="*/ 9 w 176"/>
                <a:gd name="T59" fmla="*/ 49 h 160"/>
                <a:gd name="T60" fmla="*/ 9 w 176"/>
                <a:gd name="T61" fmla="*/ 28 h 160"/>
                <a:gd name="T62" fmla="*/ 0 w 176"/>
                <a:gd name="T63" fmla="*/ 0 h 160"/>
                <a:gd name="T64" fmla="*/ 0 w 176"/>
                <a:gd name="T65" fmla="*/ 28 h 160"/>
                <a:gd name="T66" fmla="*/ 0 w 176"/>
                <a:gd name="T67" fmla="*/ 127 h 160"/>
                <a:gd name="T68" fmla="*/ 0 w 176"/>
                <a:gd name="T69" fmla="*/ 203 h 160"/>
                <a:gd name="T70" fmla="*/ 0 w 176"/>
                <a:gd name="T71" fmla="*/ 229 h 16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6"/>
                <a:gd name="T109" fmla="*/ 0 h 160"/>
                <a:gd name="T110" fmla="*/ 176 w 176"/>
                <a:gd name="T111" fmla="*/ 160 h 16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6" h="160">
                  <a:moveTo>
                    <a:pt x="0" y="72"/>
                  </a:moveTo>
                  <a:lnTo>
                    <a:pt x="40" y="96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8" y="152"/>
                  </a:lnTo>
                  <a:lnTo>
                    <a:pt x="64" y="160"/>
                  </a:lnTo>
                  <a:lnTo>
                    <a:pt x="88" y="160"/>
                  </a:lnTo>
                  <a:lnTo>
                    <a:pt x="88" y="120"/>
                  </a:lnTo>
                  <a:lnTo>
                    <a:pt x="96" y="112"/>
                  </a:lnTo>
                  <a:lnTo>
                    <a:pt x="96" y="120"/>
                  </a:lnTo>
                  <a:lnTo>
                    <a:pt x="112" y="112"/>
                  </a:lnTo>
                  <a:lnTo>
                    <a:pt x="88" y="96"/>
                  </a:lnTo>
                  <a:lnTo>
                    <a:pt x="64" y="72"/>
                  </a:lnTo>
                  <a:lnTo>
                    <a:pt x="64" y="64"/>
                  </a:lnTo>
                  <a:lnTo>
                    <a:pt x="88" y="64"/>
                  </a:lnTo>
                  <a:lnTo>
                    <a:pt x="112" y="40"/>
                  </a:lnTo>
                  <a:lnTo>
                    <a:pt x="128" y="40"/>
                  </a:lnTo>
                  <a:lnTo>
                    <a:pt x="144" y="64"/>
                  </a:lnTo>
                  <a:lnTo>
                    <a:pt x="152" y="32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60" y="32"/>
                  </a:lnTo>
                  <a:lnTo>
                    <a:pt x="160" y="16"/>
                  </a:lnTo>
                  <a:lnTo>
                    <a:pt x="128" y="8"/>
                  </a:lnTo>
                  <a:lnTo>
                    <a:pt x="120" y="32"/>
                  </a:lnTo>
                  <a:lnTo>
                    <a:pt x="64" y="32"/>
                  </a:lnTo>
                  <a:lnTo>
                    <a:pt x="24" y="40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0" y="64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Freeform 72"/>
            <p:cNvSpPr>
              <a:spLocks/>
            </p:cNvSpPr>
            <p:nvPr/>
          </p:nvSpPr>
          <p:spPr bwMode="auto">
            <a:xfrm>
              <a:off x="3110" y="850"/>
              <a:ext cx="335" cy="412"/>
            </a:xfrm>
            <a:custGeom>
              <a:avLst/>
              <a:gdLst>
                <a:gd name="T0" fmla="*/ 153 w 352"/>
                <a:gd name="T1" fmla="*/ 666 h 384"/>
                <a:gd name="T2" fmla="*/ 160 w 352"/>
                <a:gd name="T3" fmla="*/ 591 h 384"/>
                <a:gd name="T4" fmla="*/ 153 w 352"/>
                <a:gd name="T5" fmla="*/ 515 h 384"/>
                <a:gd name="T6" fmla="*/ 153 w 352"/>
                <a:gd name="T7" fmla="*/ 443 h 384"/>
                <a:gd name="T8" fmla="*/ 146 w 352"/>
                <a:gd name="T9" fmla="*/ 393 h 384"/>
                <a:gd name="T10" fmla="*/ 141 w 352"/>
                <a:gd name="T11" fmla="*/ 269 h 384"/>
                <a:gd name="T12" fmla="*/ 131 w 352"/>
                <a:gd name="T13" fmla="*/ 172 h 384"/>
                <a:gd name="T14" fmla="*/ 141 w 352"/>
                <a:gd name="T15" fmla="*/ 74 h 384"/>
                <a:gd name="T16" fmla="*/ 131 w 352"/>
                <a:gd name="T17" fmla="*/ 74 h 384"/>
                <a:gd name="T18" fmla="*/ 141 w 352"/>
                <a:gd name="T19" fmla="*/ 0 h 384"/>
                <a:gd name="T20" fmla="*/ 126 w 352"/>
                <a:gd name="T21" fmla="*/ 0 h 384"/>
                <a:gd name="T22" fmla="*/ 116 w 352"/>
                <a:gd name="T23" fmla="*/ 47 h 384"/>
                <a:gd name="T24" fmla="*/ 108 w 352"/>
                <a:gd name="T25" fmla="*/ 47 h 384"/>
                <a:gd name="T26" fmla="*/ 94 w 352"/>
                <a:gd name="T27" fmla="*/ 74 h 384"/>
                <a:gd name="T28" fmla="*/ 84 w 352"/>
                <a:gd name="T29" fmla="*/ 98 h 384"/>
                <a:gd name="T30" fmla="*/ 81 w 352"/>
                <a:gd name="T31" fmla="*/ 149 h 384"/>
                <a:gd name="T32" fmla="*/ 73 w 352"/>
                <a:gd name="T33" fmla="*/ 149 h 384"/>
                <a:gd name="T34" fmla="*/ 81 w 352"/>
                <a:gd name="T35" fmla="*/ 172 h 384"/>
                <a:gd name="T36" fmla="*/ 69 w 352"/>
                <a:gd name="T37" fmla="*/ 269 h 384"/>
                <a:gd name="T38" fmla="*/ 66 w 352"/>
                <a:gd name="T39" fmla="*/ 368 h 384"/>
                <a:gd name="T40" fmla="*/ 54 w 352"/>
                <a:gd name="T41" fmla="*/ 443 h 384"/>
                <a:gd name="T42" fmla="*/ 51 w 352"/>
                <a:gd name="T43" fmla="*/ 472 h 384"/>
                <a:gd name="T44" fmla="*/ 44 w 352"/>
                <a:gd name="T45" fmla="*/ 515 h 384"/>
                <a:gd name="T46" fmla="*/ 33 w 352"/>
                <a:gd name="T47" fmla="*/ 563 h 384"/>
                <a:gd name="T48" fmla="*/ 15 w 352"/>
                <a:gd name="T49" fmla="*/ 591 h 384"/>
                <a:gd name="T50" fmla="*/ 10 w 352"/>
                <a:gd name="T51" fmla="*/ 591 h 384"/>
                <a:gd name="T52" fmla="*/ 15 w 352"/>
                <a:gd name="T53" fmla="*/ 666 h 384"/>
                <a:gd name="T54" fmla="*/ 10 w 352"/>
                <a:gd name="T55" fmla="*/ 715 h 384"/>
                <a:gd name="T56" fmla="*/ 15 w 352"/>
                <a:gd name="T57" fmla="*/ 741 h 384"/>
                <a:gd name="T58" fmla="*/ 10 w 352"/>
                <a:gd name="T59" fmla="*/ 837 h 384"/>
                <a:gd name="T60" fmla="*/ 0 w 352"/>
                <a:gd name="T61" fmla="*/ 837 h 384"/>
                <a:gd name="T62" fmla="*/ 15 w 352"/>
                <a:gd name="T63" fmla="*/ 915 h 384"/>
                <a:gd name="T64" fmla="*/ 41 w 352"/>
                <a:gd name="T65" fmla="*/ 837 h 384"/>
                <a:gd name="T66" fmla="*/ 51 w 352"/>
                <a:gd name="T67" fmla="*/ 915 h 384"/>
                <a:gd name="T68" fmla="*/ 51 w 352"/>
                <a:gd name="T69" fmla="*/ 1060 h 384"/>
                <a:gd name="T70" fmla="*/ 44 w 352"/>
                <a:gd name="T71" fmla="*/ 1088 h 384"/>
                <a:gd name="T72" fmla="*/ 66 w 352"/>
                <a:gd name="T73" fmla="*/ 1186 h 384"/>
                <a:gd name="T74" fmla="*/ 69 w 352"/>
                <a:gd name="T75" fmla="*/ 1088 h 384"/>
                <a:gd name="T76" fmla="*/ 69 w 352"/>
                <a:gd name="T77" fmla="*/ 937 h 384"/>
                <a:gd name="T78" fmla="*/ 81 w 352"/>
                <a:gd name="T79" fmla="*/ 915 h 384"/>
                <a:gd name="T80" fmla="*/ 73 w 352"/>
                <a:gd name="T81" fmla="*/ 891 h 384"/>
                <a:gd name="T82" fmla="*/ 81 w 352"/>
                <a:gd name="T83" fmla="*/ 741 h 384"/>
                <a:gd name="T84" fmla="*/ 73 w 352"/>
                <a:gd name="T85" fmla="*/ 643 h 384"/>
                <a:gd name="T86" fmla="*/ 84 w 352"/>
                <a:gd name="T87" fmla="*/ 563 h 384"/>
                <a:gd name="T88" fmla="*/ 94 w 352"/>
                <a:gd name="T89" fmla="*/ 443 h 384"/>
                <a:gd name="T90" fmla="*/ 108 w 352"/>
                <a:gd name="T91" fmla="*/ 368 h 384"/>
                <a:gd name="T92" fmla="*/ 116 w 352"/>
                <a:gd name="T93" fmla="*/ 368 h 384"/>
                <a:gd name="T94" fmla="*/ 123 w 352"/>
                <a:gd name="T95" fmla="*/ 443 h 384"/>
                <a:gd name="T96" fmla="*/ 113 w 352"/>
                <a:gd name="T97" fmla="*/ 515 h 384"/>
                <a:gd name="T98" fmla="*/ 94 w 352"/>
                <a:gd name="T99" fmla="*/ 591 h 384"/>
                <a:gd name="T100" fmla="*/ 108 w 352"/>
                <a:gd name="T101" fmla="*/ 814 h 384"/>
                <a:gd name="T102" fmla="*/ 116 w 352"/>
                <a:gd name="T103" fmla="*/ 837 h 384"/>
                <a:gd name="T104" fmla="*/ 123 w 352"/>
                <a:gd name="T105" fmla="*/ 814 h 384"/>
                <a:gd name="T106" fmla="*/ 146 w 352"/>
                <a:gd name="T107" fmla="*/ 715 h 3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52"/>
                <a:gd name="T163" fmla="*/ 0 h 384"/>
                <a:gd name="T164" fmla="*/ 352 w 352"/>
                <a:gd name="T165" fmla="*/ 384 h 38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52" h="384">
                  <a:moveTo>
                    <a:pt x="312" y="240"/>
                  </a:moveTo>
                  <a:lnTo>
                    <a:pt x="336" y="216"/>
                  </a:lnTo>
                  <a:lnTo>
                    <a:pt x="352" y="208"/>
                  </a:lnTo>
                  <a:lnTo>
                    <a:pt x="352" y="192"/>
                  </a:lnTo>
                  <a:lnTo>
                    <a:pt x="352" y="184"/>
                  </a:lnTo>
                  <a:lnTo>
                    <a:pt x="336" y="168"/>
                  </a:lnTo>
                  <a:lnTo>
                    <a:pt x="336" y="152"/>
                  </a:lnTo>
                  <a:lnTo>
                    <a:pt x="336" y="144"/>
                  </a:lnTo>
                  <a:lnTo>
                    <a:pt x="320" y="128"/>
                  </a:lnTo>
                  <a:lnTo>
                    <a:pt x="320" y="120"/>
                  </a:lnTo>
                  <a:lnTo>
                    <a:pt x="312" y="88"/>
                  </a:lnTo>
                  <a:lnTo>
                    <a:pt x="312" y="80"/>
                  </a:lnTo>
                  <a:lnTo>
                    <a:pt x="288" y="56"/>
                  </a:lnTo>
                  <a:lnTo>
                    <a:pt x="288" y="32"/>
                  </a:lnTo>
                  <a:lnTo>
                    <a:pt x="312" y="24"/>
                  </a:lnTo>
                  <a:lnTo>
                    <a:pt x="288" y="24"/>
                  </a:lnTo>
                  <a:lnTo>
                    <a:pt x="288" y="16"/>
                  </a:lnTo>
                  <a:lnTo>
                    <a:pt x="312" y="0"/>
                  </a:lnTo>
                  <a:lnTo>
                    <a:pt x="288" y="0"/>
                  </a:lnTo>
                  <a:lnTo>
                    <a:pt x="280" y="0"/>
                  </a:lnTo>
                  <a:lnTo>
                    <a:pt x="256" y="16"/>
                  </a:lnTo>
                  <a:lnTo>
                    <a:pt x="248" y="0"/>
                  </a:lnTo>
                  <a:lnTo>
                    <a:pt x="240" y="16"/>
                  </a:lnTo>
                  <a:lnTo>
                    <a:pt x="240" y="24"/>
                  </a:lnTo>
                  <a:lnTo>
                    <a:pt x="208" y="24"/>
                  </a:lnTo>
                  <a:lnTo>
                    <a:pt x="184" y="32"/>
                  </a:lnTo>
                  <a:lnTo>
                    <a:pt x="176" y="24"/>
                  </a:lnTo>
                  <a:lnTo>
                    <a:pt x="176" y="48"/>
                  </a:lnTo>
                  <a:lnTo>
                    <a:pt x="160" y="24"/>
                  </a:lnTo>
                  <a:lnTo>
                    <a:pt x="160" y="48"/>
                  </a:lnTo>
                  <a:lnTo>
                    <a:pt x="160" y="56"/>
                  </a:lnTo>
                  <a:lnTo>
                    <a:pt x="176" y="56"/>
                  </a:lnTo>
                  <a:lnTo>
                    <a:pt x="160" y="88"/>
                  </a:lnTo>
                  <a:lnTo>
                    <a:pt x="152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44" y="128"/>
                  </a:lnTo>
                  <a:lnTo>
                    <a:pt x="120" y="144"/>
                  </a:lnTo>
                  <a:lnTo>
                    <a:pt x="96" y="152"/>
                  </a:lnTo>
                  <a:lnTo>
                    <a:pt x="112" y="152"/>
                  </a:lnTo>
                  <a:lnTo>
                    <a:pt x="112" y="168"/>
                  </a:lnTo>
                  <a:lnTo>
                    <a:pt x="96" y="168"/>
                  </a:lnTo>
                  <a:lnTo>
                    <a:pt x="72" y="184"/>
                  </a:lnTo>
                  <a:lnTo>
                    <a:pt x="56" y="184"/>
                  </a:lnTo>
                  <a:lnTo>
                    <a:pt x="32" y="192"/>
                  </a:lnTo>
                  <a:lnTo>
                    <a:pt x="24" y="192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32" y="240"/>
                  </a:lnTo>
                  <a:lnTo>
                    <a:pt x="24" y="264"/>
                  </a:lnTo>
                  <a:lnTo>
                    <a:pt x="24" y="272"/>
                  </a:lnTo>
                  <a:lnTo>
                    <a:pt x="0" y="272"/>
                  </a:lnTo>
                  <a:lnTo>
                    <a:pt x="0" y="288"/>
                  </a:lnTo>
                  <a:lnTo>
                    <a:pt x="32" y="296"/>
                  </a:lnTo>
                  <a:lnTo>
                    <a:pt x="72" y="288"/>
                  </a:lnTo>
                  <a:lnTo>
                    <a:pt x="88" y="272"/>
                  </a:lnTo>
                  <a:lnTo>
                    <a:pt x="96" y="272"/>
                  </a:lnTo>
                  <a:lnTo>
                    <a:pt x="112" y="296"/>
                  </a:lnTo>
                  <a:lnTo>
                    <a:pt x="96" y="320"/>
                  </a:lnTo>
                  <a:lnTo>
                    <a:pt x="112" y="344"/>
                  </a:lnTo>
                  <a:lnTo>
                    <a:pt x="112" y="352"/>
                  </a:lnTo>
                  <a:lnTo>
                    <a:pt x="96" y="352"/>
                  </a:lnTo>
                  <a:lnTo>
                    <a:pt x="112" y="384"/>
                  </a:lnTo>
                  <a:lnTo>
                    <a:pt x="144" y="384"/>
                  </a:lnTo>
                  <a:lnTo>
                    <a:pt x="144" y="352"/>
                  </a:lnTo>
                  <a:lnTo>
                    <a:pt x="152" y="352"/>
                  </a:lnTo>
                  <a:lnTo>
                    <a:pt x="160" y="344"/>
                  </a:lnTo>
                  <a:lnTo>
                    <a:pt x="152" y="304"/>
                  </a:lnTo>
                  <a:lnTo>
                    <a:pt x="160" y="320"/>
                  </a:lnTo>
                  <a:lnTo>
                    <a:pt x="176" y="296"/>
                  </a:lnTo>
                  <a:lnTo>
                    <a:pt x="160" y="288"/>
                  </a:lnTo>
                  <a:lnTo>
                    <a:pt x="176" y="272"/>
                  </a:lnTo>
                  <a:lnTo>
                    <a:pt x="176" y="240"/>
                  </a:lnTo>
                  <a:lnTo>
                    <a:pt x="176" y="216"/>
                  </a:lnTo>
                  <a:lnTo>
                    <a:pt x="160" y="208"/>
                  </a:lnTo>
                  <a:lnTo>
                    <a:pt x="184" y="184"/>
                  </a:lnTo>
                  <a:lnTo>
                    <a:pt x="208" y="168"/>
                  </a:lnTo>
                  <a:lnTo>
                    <a:pt x="208" y="144"/>
                  </a:lnTo>
                  <a:lnTo>
                    <a:pt x="208" y="128"/>
                  </a:lnTo>
                  <a:lnTo>
                    <a:pt x="240" y="120"/>
                  </a:lnTo>
                  <a:lnTo>
                    <a:pt x="248" y="120"/>
                  </a:lnTo>
                  <a:lnTo>
                    <a:pt x="256" y="120"/>
                  </a:lnTo>
                  <a:lnTo>
                    <a:pt x="272" y="128"/>
                  </a:lnTo>
                  <a:lnTo>
                    <a:pt x="272" y="144"/>
                  </a:lnTo>
                  <a:lnTo>
                    <a:pt x="256" y="144"/>
                  </a:lnTo>
                  <a:lnTo>
                    <a:pt x="248" y="168"/>
                  </a:lnTo>
                  <a:lnTo>
                    <a:pt x="240" y="184"/>
                  </a:lnTo>
                  <a:lnTo>
                    <a:pt x="208" y="192"/>
                  </a:lnTo>
                  <a:lnTo>
                    <a:pt x="208" y="232"/>
                  </a:lnTo>
                  <a:lnTo>
                    <a:pt x="240" y="264"/>
                  </a:lnTo>
                  <a:lnTo>
                    <a:pt x="248" y="264"/>
                  </a:lnTo>
                  <a:lnTo>
                    <a:pt x="256" y="272"/>
                  </a:lnTo>
                  <a:lnTo>
                    <a:pt x="272" y="272"/>
                  </a:lnTo>
                  <a:lnTo>
                    <a:pt x="272" y="264"/>
                  </a:lnTo>
                  <a:lnTo>
                    <a:pt x="288" y="264"/>
                  </a:lnTo>
                  <a:lnTo>
                    <a:pt x="320" y="232"/>
                  </a:lnTo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Freeform 73"/>
            <p:cNvSpPr>
              <a:spLocks/>
            </p:cNvSpPr>
            <p:nvPr/>
          </p:nvSpPr>
          <p:spPr bwMode="auto">
            <a:xfrm>
              <a:off x="2760" y="1193"/>
              <a:ext cx="495" cy="541"/>
            </a:xfrm>
            <a:custGeom>
              <a:avLst/>
              <a:gdLst>
                <a:gd name="T0" fmla="*/ 44 w 520"/>
                <a:gd name="T1" fmla="*/ 1415 h 504"/>
                <a:gd name="T2" fmla="*/ 15 w 520"/>
                <a:gd name="T3" fmla="*/ 1315 h 504"/>
                <a:gd name="T4" fmla="*/ 0 w 520"/>
                <a:gd name="T5" fmla="*/ 1297 h 504"/>
                <a:gd name="T6" fmla="*/ 0 w 520"/>
                <a:gd name="T7" fmla="*/ 1190 h 504"/>
                <a:gd name="T8" fmla="*/ 15 w 520"/>
                <a:gd name="T9" fmla="*/ 1048 h 504"/>
                <a:gd name="T10" fmla="*/ 19 w 520"/>
                <a:gd name="T11" fmla="*/ 893 h 504"/>
                <a:gd name="T12" fmla="*/ 19 w 520"/>
                <a:gd name="T13" fmla="*/ 869 h 504"/>
                <a:gd name="T14" fmla="*/ 58 w 520"/>
                <a:gd name="T15" fmla="*/ 893 h 504"/>
                <a:gd name="T16" fmla="*/ 77 w 520"/>
                <a:gd name="T17" fmla="*/ 945 h 504"/>
                <a:gd name="T18" fmla="*/ 94 w 520"/>
                <a:gd name="T19" fmla="*/ 773 h 504"/>
                <a:gd name="T20" fmla="*/ 90 w 520"/>
                <a:gd name="T21" fmla="*/ 672 h 504"/>
                <a:gd name="T22" fmla="*/ 77 w 520"/>
                <a:gd name="T23" fmla="*/ 545 h 504"/>
                <a:gd name="T24" fmla="*/ 84 w 520"/>
                <a:gd name="T25" fmla="*/ 520 h 504"/>
                <a:gd name="T26" fmla="*/ 94 w 520"/>
                <a:gd name="T27" fmla="*/ 545 h 504"/>
                <a:gd name="T28" fmla="*/ 102 w 520"/>
                <a:gd name="T29" fmla="*/ 472 h 504"/>
                <a:gd name="T30" fmla="*/ 127 w 520"/>
                <a:gd name="T31" fmla="*/ 472 h 504"/>
                <a:gd name="T32" fmla="*/ 134 w 520"/>
                <a:gd name="T33" fmla="*/ 447 h 504"/>
                <a:gd name="T34" fmla="*/ 153 w 520"/>
                <a:gd name="T35" fmla="*/ 326 h 504"/>
                <a:gd name="T36" fmla="*/ 163 w 520"/>
                <a:gd name="T37" fmla="*/ 272 h 504"/>
                <a:gd name="T38" fmla="*/ 179 w 520"/>
                <a:gd name="T39" fmla="*/ 272 h 504"/>
                <a:gd name="T40" fmla="*/ 182 w 520"/>
                <a:gd name="T41" fmla="*/ 249 h 504"/>
                <a:gd name="T42" fmla="*/ 179 w 520"/>
                <a:gd name="T43" fmla="*/ 98 h 504"/>
                <a:gd name="T44" fmla="*/ 182 w 520"/>
                <a:gd name="T45" fmla="*/ 27 h 504"/>
                <a:gd name="T46" fmla="*/ 193 w 520"/>
                <a:gd name="T47" fmla="*/ 0 h 504"/>
                <a:gd name="T48" fmla="*/ 200 w 520"/>
                <a:gd name="T49" fmla="*/ 74 h 504"/>
                <a:gd name="T50" fmla="*/ 188 w 520"/>
                <a:gd name="T51" fmla="*/ 200 h 504"/>
                <a:gd name="T52" fmla="*/ 193 w 520"/>
                <a:gd name="T53" fmla="*/ 326 h 504"/>
                <a:gd name="T54" fmla="*/ 182 w 520"/>
                <a:gd name="T55" fmla="*/ 472 h 504"/>
                <a:gd name="T56" fmla="*/ 188 w 520"/>
                <a:gd name="T57" fmla="*/ 545 h 504"/>
                <a:gd name="T58" fmla="*/ 200 w 520"/>
                <a:gd name="T59" fmla="*/ 597 h 504"/>
                <a:gd name="T60" fmla="*/ 211 w 520"/>
                <a:gd name="T61" fmla="*/ 693 h 504"/>
                <a:gd name="T62" fmla="*/ 233 w 520"/>
                <a:gd name="T63" fmla="*/ 693 h 504"/>
                <a:gd name="T64" fmla="*/ 236 w 520"/>
                <a:gd name="T65" fmla="*/ 796 h 504"/>
                <a:gd name="T66" fmla="*/ 225 w 520"/>
                <a:gd name="T67" fmla="*/ 796 h 504"/>
                <a:gd name="T68" fmla="*/ 218 w 520"/>
                <a:gd name="T69" fmla="*/ 893 h 504"/>
                <a:gd name="T70" fmla="*/ 207 w 520"/>
                <a:gd name="T71" fmla="*/ 945 h 504"/>
                <a:gd name="T72" fmla="*/ 193 w 520"/>
                <a:gd name="T73" fmla="*/ 1066 h 504"/>
                <a:gd name="T74" fmla="*/ 207 w 520"/>
                <a:gd name="T75" fmla="*/ 1217 h 504"/>
                <a:gd name="T76" fmla="*/ 223 w 520"/>
                <a:gd name="T77" fmla="*/ 1217 h 504"/>
                <a:gd name="T78" fmla="*/ 223 w 520"/>
                <a:gd name="T79" fmla="*/ 1297 h 504"/>
                <a:gd name="T80" fmla="*/ 236 w 520"/>
                <a:gd name="T81" fmla="*/ 1415 h 504"/>
                <a:gd name="T82" fmla="*/ 225 w 520"/>
                <a:gd name="T83" fmla="*/ 1393 h 504"/>
                <a:gd name="T84" fmla="*/ 233 w 520"/>
                <a:gd name="T85" fmla="*/ 1466 h 504"/>
                <a:gd name="T86" fmla="*/ 223 w 520"/>
                <a:gd name="T87" fmla="*/ 1568 h 504"/>
                <a:gd name="T88" fmla="*/ 223 w 520"/>
                <a:gd name="T89" fmla="*/ 1539 h 504"/>
                <a:gd name="T90" fmla="*/ 218 w 520"/>
                <a:gd name="T91" fmla="*/ 1415 h 504"/>
                <a:gd name="T92" fmla="*/ 211 w 520"/>
                <a:gd name="T93" fmla="*/ 1315 h 504"/>
                <a:gd name="T94" fmla="*/ 207 w 520"/>
                <a:gd name="T95" fmla="*/ 1297 h 504"/>
                <a:gd name="T96" fmla="*/ 182 w 520"/>
                <a:gd name="T97" fmla="*/ 1217 h 504"/>
                <a:gd name="T98" fmla="*/ 179 w 520"/>
                <a:gd name="T99" fmla="*/ 1115 h 504"/>
                <a:gd name="T100" fmla="*/ 168 w 520"/>
                <a:gd name="T101" fmla="*/ 968 h 504"/>
                <a:gd name="T102" fmla="*/ 160 w 520"/>
                <a:gd name="T103" fmla="*/ 1066 h 504"/>
                <a:gd name="T104" fmla="*/ 148 w 520"/>
                <a:gd name="T105" fmla="*/ 1115 h 504"/>
                <a:gd name="T106" fmla="*/ 127 w 520"/>
                <a:gd name="T107" fmla="*/ 1048 h 504"/>
                <a:gd name="T108" fmla="*/ 116 w 520"/>
                <a:gd name="T109" fmla="*/ 1115 h 504"/>
                <a:gd name="T110" fmla="*/ 109 w 520"/>
                <a:gd name="T111" fmla="*/ 1190 h 504"/>
                <a:gd name="T112" fmla="*/ 102 w 520"/>
                <a:gd name="T113" fmla="*/ 1190 h 504"/>
                <a:gd name="T114" fmla="*/ 84 w 520"/>
                <a:gd name="T115" fmla="*/ 1217 h 504"/>
                <a:gd name="T116" fmla="*/ 77 w 520"/>
                <a:gd name="T117" fmla="*/ 1315 h 504"/>
                <a:gd name="T118" fmla="*/ 77 w 520"/>
                <a:gd name="T119" fmla="*/ 1393 h 504"/>
                <a:gd name="T120" fmla="*/ 62 w 520"/>
                <a:gd name="T121" fmla="*/ 1415 h 504"/>
                <a:gd name="T122" fmla="*/ 58 w 520"/>
                <a:gd name="T123" fmla="*/ 1466 h 50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20"/>
                <a:gd name="T187" fmla="*/ 0 h 504"/>
                <a:gd name="T188" fmla="*/ 520 w 520"/>
                <a:gd name="T189" fmla="*/ 504 h 50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20" h="504">
                  <a:moveTo>
                    <a:pt x="128" y="472"/>
                  </a:moveTo>
                  <a:lnTo>
                    <a:pt x="96" y="456"/>
                  </a:lnTo>
                  <a:lnTo>
                    <a:pt x="40" y="472"/>
                  </a:lnTo>
                  <a:lnTo>
                    <a:pt x="32" y="424"/>
                  </a:lnTo>
                  <a:lnTo>
                    <a:pt x="24" y="424"/>
                  </a:lnTo>
                  <a:lnTo>
                    <a:pt x="0" y="416"/>
                  </a:lnTo>
                  <a:lnTo>
                    <a:pt x="8" y="392"/>
                  </a:lnTo>
                  <a:lnTo>
                    <a:pt x="0" y="384"/>
                  </a:lnTo>
                  <a:lnTo>
                    <a:pt x="24" y="360"/>
                  </a:lnTo>
                  <a:lnTo>
                    <a:pt x="32" y="336"/>
                  </a:lnTo>
                  <a:lnTo>
                    <a:pt x="32" y="288"/>
                  </a:lnTo>
                  <a:lnTo>
                    <a:pt x="40" y="288"/>
                  </a:lnTo>
                  <a:lnTo>
                    <a:pt x="40" y="280"/>
                  </a:lnTo>
                  <a:lnTo>
                    <a:pt x="80" y="264"/>
                  </a:lnTo>
                  <a:lnTo>
                    <a:pt x="128" y="288"/>
                  </a:lnTo>
                  <a:lnTo>
                    <a:pt x="136" y="304"/>
                  </a:lnTo>
                  <a:lnTo>
                    <a:pt x="168" y="304"/>
                  </a:lnTo>
                  <a:lnTo>
                    <a:pt x="200" y="264"/>
                  </a:lnTo>
                  <a:lnTo>
                    <a:pt x="208" y="248"/>
                  </a:lnTo>
                  <a:lnTo>
                    <a:pt x="184" y="224"/>
                  </a:lnTo>
                  <a:lnTo>
                    <a:pt x="200" y="216"/>
                  </a:lnTo>
                  <a:lnTo>
                    <a:pt x="184" y="192"/>
                  </a:lnTo>
                  <a:lnTo>
                    <a:pt x="168" y="176"/>
                  </a:lnTo>
                  <a:lnTo>
                    <a:pt x="168" y="168"/>
                  </a:lnTo>
                  <a:lnTo>
                    <a:pt x="184" y="168"/>
                  </a:lnTo>
                  <a:lnTo>
                    <a:pt x="200" y="176"/>
                  </a:lnTo>
                  <a:lnTo>
                    <a:pt x="208" y="176"/>
                  </a:lnTo>
                  <a:lnTo>
                    <a:pt x="224" y="176"/>
                  </a:lnTo>
                  <a:lnTo>
                    <a:pt x="224" y="152"/>
                  </a:lnTo>
                  <a:lnTo>
                    <a:pt x="240" y="168"/>
                  </a:lnTo>
                  <a:lnTo>
                    <a:pt x="280" y="152"/>
                  </a:lnTo>
                  <a:lnTo>
                    <a:pt x="288" y="144"/>
                  </a:lnTo>
                  <a:lnTo>
                    <a:pt x="296" y="144"/>
                  </a:lnTo>
                  <a:lnTo>
                    <a:pt x="328" y="120"/>
                  </a:lnTo>
                  <a:lnTo>
                    <a:pt x="336" y="104"/>
                  </a:lnTo>
                  <a:lnTo>
                    <a:pt x="352" y="112"/>
                  </a:lnTo>
                  <a:lnTo>
                    <a:pt x="360" y="88"/>
                  </a:lnTo>
                  <a:lnTo>
                    <a:pt x="368" y="88"/>
                  </a:lnTo>
                  <a:lnTo>
                    <a:pt x="392" y="88"/>
                  </a:lnTo>
                  <a:lnTo>
                    <a:pt x="400" y="80"/>
                  </a:lnTo>
                  <a:lnTo>
                    <a:pt x="400" y="64"/>
                  </a:lnTo>
                  <a:lnTo>
                    <a:pt x="392" y="32"/>
                  </a:lnTo>
                  <a:lnTo>
                    <a:pt x="392" y="24"/>
                  </a:lnTo>
                  <a:lnTo>
                    <a:pt x="400" y="8"/>
                  </a:lnTo>
                  <a:lnTo>
                    <a:pt x="424" y="0"/>
                  </a:lnTo>
                  <a:lnTo>
                    <a:pt x="424" y="8"/>
                  </a:lnTo>
                  <a:lnTo>
                    <a:pt x="440" y="24"/>
                  </a:lnTo>
                  <a:lnTo>
                    <a:pt x="424" y="32"/>
                  </a:lnTo>
                  <a:lnTo>
                    <a:pt x="416" y="64"/>
                  </a:lnTo>
                  <a:lnTo>
                    <a:pt x="424" y="88"/>
                  </a:lnTo>
                  <a:lnTo>
                    <a:pt x="424" y="104"/>
                  </a:lnTo>
                  <a:lnTo>
                    <a:pt x="416" y="152"/>
                  </a:lnTo>
                  <a:lnTo>
                    <a:pt x="400" y="152"/>
                  </a:lnTo>
                  <a:lnTo>
                    <a:pt x="400" y="168"/>
                  </a:lnTo>
                  <a:lnTo>
                    <a:pt x="416" y="176"/>
                  </a:lnTo>
                  <a:lnTo>
                    <a:pt x="424" y="176"/>
                  </a:lnTo>
                  <a:lnTo>
                    <a:pt x="440" y="192"/>
                  </a:lnTo>
                  <a:lnTo>
                    <a:pt x="464" y="224"/>
                  </a:lnTo>
                  <a:lnTo>
                    <a:pt x="496" y="216"/>
                  </a:lnTo>
                  <a:lnTo>
                    <a:pt x="512" y="224"/>
                  </a:lnTo>
                  <a:lnTo>
                    <a:pt x="520" y="248"/>
                  </a:lnTo>
                  <a:lnTo>
                    <a:pt x="520" y="256"/>
                  </a:lnTo>
                  <a:lnTo>
                    <a:pt x="512" y="256"/>
                  </a:lnTo>
                  <a:lnTo>
                    <a:pt x="496" y="256"/>
                  </a:lnTo>
                  <a:lnTo>
                    <a:pt x="496" y="264"/>
                  </a:lnTo>
                  <a:lnTo>
                    <a:pt x="480" y="288"/>
                  </a:lnTo>
                  <a:lnTo>
                    <a:pt x="456" y="280"/>
                  </a:lnTo>
                  <a:lnTo>
                    <a:pt x="456" y="304"/>
                  </a:lnTo>
                  <a:lnTo>
                    <a:pt x="416" y="304"/>
                  </a:lnTo>
                  <a:lnTo>
                    <a:pt x="424" y="344"/>
                  </a:lnTo>
                  <a:lnTo>
                    <a:pt x="456" y="368"/>
                  </a:lnTo>
                  <a:lnTo>
                    <a:pt x="456" y="392"/>
                  </a:lnTo>
                  <a:lnTo>
                    <a:pt x="480" y="392"/>
                  </a:lnTo>
                  <a:lnTo>
                    <a:pt x="488" y="392"/>
                  </a:lnTo>
                  <a:lnTo>
                    <a:pt x="496" y="400"/>
                  </a:lnTo>
                  <a:lnTo>
                    <a:pt x="488" y="416"/>
                  </a:lnTo>
                  <a:lnTo>
                    <a:pt x="520" y="424"/>
                  </a:lnTo>
                  <a:lnTo>
                    <a:pt x="520" y="456"/>
                  </a:lnTo>
                  <a:lnTo>
                    <a:pt x="512" y="448"/>
                  </a:lnTo>
                  <a:lnTo>
                    <a:pt x="496" y="448"/>
                  </a:lnTo>
                  <a:lnTo>
                    <a:pt x="496" y="456"/>
                  </a:lnTo>
                  <a:lnTo>
                    <a:pt x="512" y="472"/>
                  </a:lnTo>
                  <a:lnTo>
                    <a:pt x="496" y="496"/>
                  </a:lnTo>
                  <a:lnTo>
                    <a:pt x="488" y="504"/>
                  </a:lnTo>
                  <a:lnTo>
                    <a:pt x="480" y="504"/>
                  </a:lnTo>
                  <a:lnTo>
                    <a:pt x="488" y="496"/>
                  </a:lnTo>
                  <a:lnTo>
                    <a:pt x="480" y="456"/>
                  </a:lnTo>
                  <a:lnTo>
                    <a:pt x="464" y="424"/>
                  </a:lnTo>
                  <a:lnTo>
                    <a:pt x="456" y="424"/>
                  </a:lnTo>
                  <a:lnTo>
                    <a:pt x="456" y="416"/>
                  </a:lnTo>
                  <a:lnTo>
                    <a:pt x="424" y="416"/>
                  </a:lnTo>
                  <a:lnTo>
                    <a:pt x="400" y="392"/>
                  </a:lnTo>
                  <a:lnTo>
                    <a:pt x="392" y="384"/>
                  </a:lnTo>
                  <a:lnTo>
                    <a:pt x="392" y="360"/>
                  </a:lnTo>
                  <a:lnTo>
                    <a:pt x="392" y="344"/>
                  </a:lnTo>
                  <a:lnTo>
                    <a:pt x="368" y="312"/>
                  </a:lnTo>
                  <a:lnTo>
                    <a:pt x="360" y="336"/>
                  </a:lnTo>
                  <a:lnTo>
                    <a:pt x="352" y="344"/>
                  </a:lnTo>
                  <a:lnTo>
                    <a:pt x="336" y="336"/>
                  </a:lnTo>
                  <a:lnTo>
                    <a:pt x="328" y="360"/>
                  </a:lnTo>
                  <a:lnTo>
                    <a:pt x="280" y="336"/>
                  </a:lnTo>
                  <a:lnTo>
                    <a:pt x="256" y="344"/>
                  </a:lnTo>
                  <a:lnTo>
                    <a:pt x="256" y="360"/>
                  </a:lnTo>
                  <a:lnTo>
                    <a:pt x="256" y="368"/>
                  </a:lnTo>
                  <a:lnTo>
                    <a:pt x="240" y="384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08" y="384"/>
                  </a:lnTo>
                  <a:lnTo>
                    <a:pt x="184" y="392"/>
                  </a:lnTo>
                  <a:lnTo>
                    <a:pt x="168" y="416"/>
                  </a:lnTo>
                  <a:lnTo>
                    <a:pt x="168" y="424"/>
                  </a:lnTo>
                  <a:lnTo>
                    <a:pt x="184" y="424"/>
                  </a:lnTo>
                  <a:lnTo>
                    <a:pt x="168" y="448"/>
                  </a:lnTo>
                  <a:lnTo>
                    <a:pt x="160" y="456"/>
                  </a:lnTo>
                  <a:lnTo>
                    <a:pt x="136" y="456"/>
                  </a:lnTo>
                  <a:lnTo>
                    <a:pt x="136" y="472"/>
                  </a:lnTo>
                  <a:lnTo>
                    <a:pt x="128" y="472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Freeform 74"/>
            <p:cNvSpPr>
              <a:spLocks/>
            </p:cNvSpPr>
            <p:nvPr/>
          </p:nvSpPr>
          <p:spPr bwMode="auto">
            <a:xfrm>
              <a:off x="2912" y="1099"/>
              <a:ext cx="122" cy="249"/>
            </a:xfrm>
            <a:custGeom>
              <a:avLst/>
              <a:gdLst>
                <a:gd name="T0" fmla="*/ 0 w 128"/>
                <a:gd name="T1" fmla="*/ 645 h 232"/>
                <a:gd name="T2" fmla="*/ 10 w 128"/>
                <a:gd name="T3" fmla="*/ 645 h 232"/>
                <a:gd name="T4" fmla="*/ 20 w 128"/>
                <a:gd name="T5" fmla="*/ 645 h 232"/>
                <a:gd name="T6" fmla="*/ 24 w 128"/>
                <a:gd name="T7" fmla="*/ 620 h 232"/>
                <a:gd name="T8" fmla="*/ 30 w 128"/>
                <a:gd name="T9" fmla="*/ 721 h 232"/>
                <a:gd name="T10" fmla="*/ 37 w 128"/>
                <a:gd name="T11" fmla="*/ 645 h 232"/>
                <a:gd name="T12" fmla="*/ 45 w 128"/>
                <a:gd name="T13" fmla="*/ 721 h 232"/>
                <a:gd name="T14" fmla="*/ 56 w 128"/>
                <a:gd name="T15" fmla="*/ 645 h 232"/>
                <a:gd name="T16" fmla="*/ 49 w 128"/>
                <a:gd name="T17" fmla="*/ 620 h 232"/>
                <a:gd name="T18" fmla="*/ 56 w 128"/>
                <a:gd name="T19" fmla="*/ 596 h 232"/>
                <a:gd name="T20" fmla="*/ 59 w 128"/>
                <a:gd name="T21" fmla="*/ 596 h 232"/>
                <a:gd name="T22" fmla="*/ 59 w 128"/>
                <a:gd name="T23" fmla="*/ 596 h 232"/>
                <a:gd name="T24" fmla="*/ 59 w 128"/>
                <a:gd name="T25" fmla="*/ 545 h 232"/>
                <a:gd name="T26" fmla="*/ 59 w 128"/>
                <a:gd name="T27" fmla="*/ 545 h 232"/>
                <a:gd name="T28" fmla="*/ 56 w 128"/>
                <a:gd name="T29" fmla="*/ 545 h 232"/>
                <a:gd name="T30" fmla="*/ 56 w 128"/>
                <a:gd name="T31" fmla="*/ 519 h 232"/>
                <a:gd name="T32" fmla="*/ 49 w 128"/>
                <a:gd name="T33" fmla="*/ 472 h 232"/>
                <a:gd name="T34" fmla="*/ 56 w 128"/>
                <a:gd name="T35" fmla="*/ 445 h 232"/>
                <a:gd name="T36" fmla="*/ 56 w 128"/>
                <a:gd name="T37" fmla="*/ 372 h 232"/>
                <a:gd name="T38" fmla="*/ 45 w 128"/>
                <a:gd name="T39" fmla="*/ 372 h 232"/>
                <a:gd name="T40" fmla="*/ 45 w 128"/>
                <a:gd name="T41" fmla="*/ 297 h 232"/>
                <a:gd name="T42" fmla="*/ 37 w 128"/>
                <a:gd name="T43" fmla="*/ 272 h 232"/>
                <a:gd name="T44" fmla="*/ 45 w 128"/>
                <a:gd name="T45" fmla="*/ 272 h 232"/>
                <a:gd name="T46" fmla="*/ 37 w 128"/>
                <a:gd name="T47" fmla="*/ 224 h 232"/>
                <a:gd name="T48" fmla="*/ 49 w 128"/>
                <a:gd name="T49" fmla="*/ 200 h 232"/>
                <a:gd name="T50" fmla="*/ 56 w 128"/>
                <a:gd name="T51" fmla="*/ 200 h 232"/>
                <a:gd name="T52" fmla="*/ 56 w 128"/>
                <a:gd name="T53" fmla="*/ 173 h 232"/>
                <a:gd name="T54" fmla="*/ 56 w 128"/>
                <a:gd name="T55" fmla="*/ 122 h 232"/>
                <a:gd name="T56" fmla="*/ 45 w 128"/>
                <a:gd name="T57" fmla="*/ 122 h 232"/>
                <a:gd name="T58" fmla="*/ 37 w 128"/>
                <a:gd name="T59" fmla="*/ 98 h 232"/>
                <a:gd name="T60" fmla="*/ 45 w 128"/>
                <a:gd name="T61" fmla="*/ 98 h 232"/>
                <a:gd name="T62" fmla="*/ 49 w 128"/>
                <a:gd name="T63" fmla="*/ 98 h 232"/>
                <a:gd name="T64" fmla="*/ 37 w 128"/>
                <a:gd name="T65" fmla="*/ 27 h 232"/>
                <a:gd name="T66" fmla="*/ 37 w 128"/>
                <a:gd name="T67" fmla="*/ 0 h 232"/>
                <a:gd name="T68" fmla="*/ 33 w 128"/>
                <a:gd name="T69" fmla="*/ 98 h 232"/>
                <a:gd name="T70" fmla="*/ 33 w 128"/>
                <a:gd name="T71" fmla="*/ 98 h 232"/>
                <a:gd name="T72" fmla="*/ 24 w 128"/>
                <a:gd name="T73" fmla="*/ 173 h 232"/>
                <a:gd name="T74" fmla="*/ 24 w 128"/>
                <a:gd name="T75" fmla="*/ 173 h 232"/>
                <a:gd name="T76" fmla="*/ 24 w 128"/>
                <a:gd name="T77" fmla="*/ 200 h 232"/>
                <a:gd name="T78" fmla="*/ 24 w 128"/>
                <a:gd name="T79" fmla="*/ 224 h 232"/>
                <a:gd name="T80" fmla="*/ 24 w 128"/>
                <a:gd name="T81" fmla="*/ 224 h 232"/>
                <a:gd name="T82" fmla="*/ 30 w 128"/>
                <a:gd name="T83" fmla="*/ 224 h 232"/>
                <a:gd name="T84" fmla="*/ 33 w 128"/>
                <a:gd name="T85" fmla="*/ 272 h 232"/>
                <a:gd name="T86" fmla="*/ 33 w 128"/>
                <a:gd name="T87" fmla="*/ 272 h 232"/>
                <a:gd name="T88" fmla="*/ 30 w 128"/>
                <a:gd name="T89" fmla="*/ 297 h 232"/>
                <a:gd name="T90" fmla="*/ 24 w 128"/>
                <a:gd name="T91" fmla="*/ 297 h 232"/>
                <a:gd name="T92" fmla="*/ 33 w 128"/>
                <a:gd name="T93" fmla="*/ 297 h 232"/>
                <a:gd name="T94" fmla="*/ 33 w 128"/>
                <a:gd name="T95" fmla="*/ 372 h 232"/>
                <a:gd name="T96" fmla="*/ 33 w 128"/>
                <a:gd name="T97" fmla="*/ 445 h 232"/>
                <a:gd name="T98" fmla="*/ 24 w 128"/>
                <a:gd name="T99" fmla="*/ 445 h 232"/>
                <a:gd name="T100" fmla="*/ 24 w 128"/>
                <a:gd name="T101" fmla="*/ 472 h 232"/>
                <a:gd name="T102" fmla="*/ 24 w 128"/>
                <a:gd name="T103" fmla="*/ 519 h 232"/>
                <a:gd name="T104" fmla="*/ 20 w 128"/>
                <a:gd name="T105" fmla="*/ 519 h 232"/>
                <a:gd name="T106" fmla="*/ 10 w 128"/>
                <a:gd name="T107" fmla="*/ 545 h 232"/>
                <a:gd name="T108" fmla="*/ 10 w 128"/>
                <a:gd name="T109" fmla="*/ 545 h 232"/>
                <a:gd name="T110" fmla="*/ 20 w 128"/>
                <a:gd name="T111" fmla="*/ 596 h 232"/>
                <a:gd name="T112" fmla="*/ 24 w 128"/>
                <a:gd name="T113" fmla="*/ 596 h 232"/>
                <a:gd name="T114" fmla="*/ 20 w 128"/>
                <a:gd name="T115" fmla="*/ 596 h 232"/>
                <a:gd name="T116" fmla="*/ 10 w 128"/>
                <a:gd name="T117" fmla="*/ 620 h 232"/>
                <a:gd name="T118" fmla="*/ 8 w 128"/>
                <a:gd name="T119" fmla="*/ 620 h 232"/>
                <a:gd name="T120" fmla="*/ 0 w 128"/>
                <a:gd name="T121" fmla="*/ 645 h 2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8"/>
                <a:gd name="T184" fmla="*/ 0 h 232"/>
                <a:gd name="T185" fmla="*/ 128 w 128"/>
                <a:gd name="T186" fmla="*/ 232 h 2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8" h="232">
                  <a:moveTo>
                    <a:pt x="0" y="208"/>
                  </a:moveTo>
                  <a:lnTo>
                    <a:pt x="24" y="208"/>
                  </a:lnTo>
                  <a:lnTo>
                    <a:pt x="40" y="208"/>
                  </a:lnTo>
                  <a:lnTo>
                    <a:pt x="48" y="200"/>
                  </a:lnTo>
                  <a:lnTo>
                    <a:pt x="64" y="232"/>
                  </a:lnTo>
                  <a:lnTo>
                    <a:pt x="80" y="208"/>
                  </a:lnTo>
                  <a:lnTo>
                    <a:pt x="96" y="232"/>
                  </a:lnTo>
                  <a:lnTo>
                    <a:pt x="120" y="208"/>
                  </a:lnTo>
                  <a:lnTo>
                    <a:pt x="104" y="200"/>
                  </a:lnTo>
                  <a:lnTo>
                    <a:pt x="120" y="192"/>
                  </a:lnTo>
                  <a:lnTo>
                    <a:pt x="128" y="192"/>
                  </a:lnTo>
                  <a:lnTo>
                    <a:pt x="128" y="176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04" y="152"/>
                  </a:lnTo>
                  <a:lnTo>
                    <a:pt x="120" y="144"/>
                  </a:lnTo>
                  <a:lnTo>
                    <a:pt x="120" y="120"/>
                  </a:lnTo>
                  <a:lnTo>
                    <a:pt x="96" y="120"/>
                  </a:lnTo>
                  <a:lnTo>
                    <a:pt x="96" y="96"/>
                  </a:lnTo>
                  <a:lnTo>
                    <a:pt x="80" y="88"/>
                  </a:lnTo>
                  <a:lnTo>
                    <a:pt x="96" y="88"/>
                  </a:lnTo>
                  <a:lnTo>
                    <a:pt x="80" y="72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20" y="40"/>
                  </a:lnTo>
                  <a:lnTo>
                    <a:pt x="96" y="40"/>
                  </a:lnTo>
                  <a:lnTo>
                    <a:pt x="80" y="32"/>
                  </a:lnTo>
                  <a:lnTo>
                    <a:pt x="96" y="32"/>
                  </a:lnTo>
                  <a:lnTo>
                    <a:pt x="104" y="32"/>
                  </a:lnTo>
                  <a:lnTo>
                    <a:pt x="80" y="8"/>
                  </a:lnTo>
                  <a:lnTo>
                    <a:pt x="80" y="0"/>
                  </a:lnTo>
                  <a:lnTo>
                    <a:pt x="72" y="32"/>
                  </a:lnTo>
                  <a:lnTo>
                    <a:pt x="48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8" y="96"/>
                  </a:lnTo>
                  <a:lnTo>
                    <a:pt x="72" y="96"/>
                  </a:lnTo>
                  <a:lnTo>
                    <a:pt x="72" y="120"/>
                  </a:lnTo>
                  <a:lnTo>
                    <a:pt x="72" y="144"/>
                  </a:lnTo>
                  <a:lnTo>
                    <a:pt x="48" y="144"/>
                  </a:lnTo>
                  <a:lnTo>
                    <a:pt x="48" y="152"/>
                  </a:lnTo>
                  <a:lnTo>
                    <a:pt x="48" y="168"/>
                  </a:lnTo>
                  <a:lnTo>
                    <a:pt x="40" y="168"/>
                  </a:lnTo>
                  <a:lnTo>
                    <a:pt x="24" y="176"/>
                  </a:lnTo>
                  <a:lnTo>
                    <a:pt x="40" y="192"/>
                  </a:lnTo>
                  <a:lnTo>
                    <a:pt x="48" y="192"/>
                  </a:lnTo>
                  <a:lnTo>
                    <a:pt x="40" y="192"/>
                  </a:lnTo>
                  <a:lnTo>
                    <a:pt x="24" y="200"/>
                  </a:lnTo>
                  <a:lnTo>
                    <a:pt x="8" y="200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" name="Freeform 75"/>
            <p:cNvSpPr>
              <a:spLocks/>
            </p:cNvSpPr>
            <p:nvPr/>
          </p:nvSpPr>
          <p:spPr bwMode="auto">
            <a:xfrm>
              <a:off x="2867" y="1176"/>
              <a:ext cx="83" cy="103"/>
            </a:xfrm>
            <a:custGeom>
              <a:avLst/>
              <a:gdLst>
                <a:gd name="T0" fmla="*/ 8 w 88"/>
                <a:gd name="T1" fmla="*/ 249 h 96"/>
                <a:gd name="T2" fmla="*/ 17 w 88"/>
                <a:gd name="T3" fmla="*/ 296 h 96"/>
                <a:gd name="T4" fmla="*/ 23 w 88"/>
                <a:gd name="T5" fmla="*/ 249 h 96"/>
                <a:gd name="T6" fmla="*/ 28 w 88"/>
                <a:gd name="T7" fmla="*/ 221 h 96"/>
                <a:gd name="T8" fmla="*/ 28 w 88"/>
                <a:gd name="T9" fmla="*/ 149 h 96"/>
                <a:gd name="T10" fmla="*/ 28 w 88"/>
                <a:gd name="T11" fmla="*/ 122 h 96"/>
                <a:gd name="T12" fmla="*/ 35 w 88"/>
                <a:gd name="T13" fmla="*/ 74 h 96"/>
                <a:gd name="T14" fmla="*/ 35 w 88"/>
                <a:gd name="T15" fmla="*/ 74 h 96"/>
                <a:gd name="T16" fmla="*/ 35 w 88"/>
                <a:gd name="T17" fmla="*/ 74 h 96"/>
                <a:gd name="T18" fmla="*/ 35 w 88"/>
                <a:gd name="T19" fmla="*/ 47 h 96"/>
                <a:gd name="T20" fmla="*/ 28 w 88"/>
                <a:gd name="T21" fmla="*/ 47 h 96"/>
                <a:gd name="T22" fmla="*/ 28 w 88"/>
                <a:gd name="T23" fmla="*/ 0 h 96"/>
                <a:gd name="T24" fmla="*/ 23 w 88"/>
                <a:gd name="T25" fmla="*/ 0 h 96"/>
                <a:gd name="T26" fmla="*/ 23 w 88"/>
                <a:gd name="T27" fmla="*/ 47 h 96"/>
                <a:gd name="T28" fmla="*/ 23 w 88"/>
                <a:gd name="T29" fmla="*/ 47 h 96"/>
                <a:gd name="T30" fmla="*/ 20 w 88"/>
                <a:gd name="T31" fmla="*/ 74 h 96"/>
                <a:gd name="T32" fmla="*/ 8 w 88"/>
                <a:gd name="T33" fmla="*/ 47 h 96"/>
                <a:gd name="T34" fmla="*/ 8 w 88"/>
                <a:gd name="T35" fmla="*/ 47 h 96"/>
                <a:gd name="T36" fmla="*/ 8 w 88"/>
                <a:gd name="T37" fmla="*/ 74 h 96"/>
                <a:gd name="T38" fmla="*/ 8 w 88"/>
                <a:gd name="T39" fmla="*/ 74 h 96"/>
                <a:gd name="T40" fmla="*/ 8 w 88"/>
                <a:gd name="T41" fmla="*/ 122 h 96"/>
                <a:gd name="T42" fmla="*/ 8 w 88"/>
                <a:gd name="T43" fmla="*/ 122 h 96"/>
                <a:gd name="T44" fmla="*/ 8 w 88"/>
                <a:gd name="T45" fmla="*/ 149 h 96"/>
                <a:gd name="T46" fmla="*/ 8 w 88"/>
                <a:gd name="T47" fmla="*/ 149 h 96"/>
                <a:gd name="T48" fmla="*/ 0 w 88"/>
                <a:gd name="T49" fmla="*/ 221 h 96"/>
                <a:gd name="T50" fmla="*/ 8 w 88"/>
                <a:gd name="T51" fmla="*/ 249 h 9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96"/>
                <a:gd name="T80" fmla="*/ 88 w 88"/>
                <a:gd name="T81" fmla="*/ 96 h 9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96">
                  <a:moveTo>
                    <a:pt x="16" y="80"/>
                  </a:moveTo>
                  <a:lnTo>
                    <a:pt x="40" y="96"/>
                  </a:lnTo>
                  <a:lnTo>
                    <a:pt x="56" y="80"/>
                  </a:lnTo>
                  <a:lnTo>
                    <a:pt x="72" y="72"/>
                  </a:lnTo>
                  <a:lnTo>
                    <a:pt x="72" y="48"/>
                  </a:lnTo>
                  <a:lnTo>
                    <a:pt x="72" y="40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72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16"/>
                  </a:lnTo>
                  <a:lnTo>
                    <a:pt x="48" y="24"/>
                  </a:lnTo>
                  <a:lnTo>
                    <a:pt x="24" y="16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Freeform 76"/>
            <p:cNvSpPr>
              <a:spLocks/>
            </p:cNvSpPr>
            <p:nvPr/>
          </p:nvSpPr>
          <p:spPr bwMode="auto">
            <a:xfrm>
              <a:off x="2524" y="1228"/>
              <a:ext cx="153" cy="85"/>
            </a:xfrm>
            <a:custGeom>
              <a:avLst/>
              <a:gdLst>
                <a:gd name="T0" fmla="*/ 11 w 160"/>
                <a:gd name="T1" fmla="*/ 0 h 80"/>
                <a:gd name="T2" fmla="*/ 16 w 160"/>
                <a:gd name="T3" fmla="*/ 0 h 80"/>
                <a:gd name="T4" fmla="*/ 16 w 160"/>
                <a:gd name="T5" fmla="*/ 84 h 80"/>
                <a:gd name="T6" fmla="*/ 63 w 160"/>
                <a:gd name="T7" fmla="*/ 0 h 80"/>
                <a:gd name="T8" fmla="*/ 78 w 160"/>
                <a:gd name="T9" fmla="*/ 126 h 80"/>
                <a:gd name="T10" fmla="*/ 31 w 160"/>
                <a:gd name="T11" fmla="*/ 211 h 80"/>
                <a:gd name="T12" fmla="*/ 29 w 160"/>
                <a:gd name="T13" fmla="*/ 189 h 80"/>
                <a:gd name="T14" fmla="*/ 11 w 160"/>
                <a:gd name="T15" fmla="*/ 189 h 80"/>
                <a:gd name="T16" fmla="*/ 0 w 160"/>
                <a:gd name="T17" fmla="*/ 0 h 80"/>
                <a:gd name="T18" fmla="*/ 11 w 160"/>
                <a:gd name="T19" fmla="*/ 0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0"/>
                <a:gd name="T31" fmla="*/ 0 h 80"/>
                <a:gd name="T32" fmla="*/ 160 w 160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0" h="80">
                  <a:moveTo>
                    <a:pt x="16" y="0"/>
                  </a:moveTo>
                  <a:lnTo>
                    <a:pt x="32" y="0"/>
                  </a:lnTo>
                  <a:lnTo>
                    <a:pt x="32" y="32"/>
                  </a:lnTo>
                  <a:lnTo>
                    <a:pt x="128" y="0"/>
                  </a:lnTo>
                  <a:lnTo>
                    <a:pt x="160" y="4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16" y="72"/>
                  </a:lnTo>
                  <a:lnTo>
                    <a:pt x="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Freeform 77"/>
            <p:cNvSpPr>
              <a:spLocks/>
            </p:cNvSpPr>
            <p:nvPr/>
          </p:nvSpPr>
          <p:spPr bwMode="auto">
            <a:xfrm>
              <a:off x="3285" y="609"/>
              <a:ext cx="2466" cy="1185"/>
            </a:xfrm>
            <a:custGeom>
              <a:avLst/>
              <a:gdLst>
                <a:gd name="T0" fmla="*/ 580 w 2592"/>
                <a:gd name="T1" fmla="*/ 74 h 1104"/>
                <a:gd name="T2" fmla="*/ 617 w 2592"/>
                <a:gd name="T3" fmla="*/ 323 h 1104"/>
                <a:gd name="T4" fmla="*/ 642 w 2592"/>
                <a:gd name="T5" fmla="*/ 422 h 1104"/>
                <a:gd name="T6" fmla="*/ 710 w 2592"/>
                <a:gd name="T7" fmla="*/ 422 h 1104"/>
                <a:gd name="T8" fmla="*/ 751 w 2592"/>
                <a:gd name="T9" fmla="*/ 624 h 1104"/>
                <a:gd name="T10" fmla="*/ 825 w 2592"/>
                <a:gd name="T11" fmla="*/ 624 h 1104"/>
                <a:gd name="T12" fmla="*/ 865 w 2592"/>
                <a:gd name="T13" fmla="*/ 624 h 1104"/>
                <a:gd name="T14" fmla="*/ 963 w 2592"/>
                <a:gd name="T15" fmla="*/ 693 h 1104"/>
                <a:gd name="T16" fmla="*/ 1042 w 2592"/>
                <a:gd name="T17" fmla="*/ 869 h 1104"/>
                <a:gd name="T18" fmla="*/ 1125 w 2592"/>
                <a:gd name="T19" fmla="*/ 967 h 1104"/>
                <a:gd name="T20" fmla="*/ 1167 w 2592"/>
                <a:gd name="T21" fmla="*/ 1141 h 1104"/>
                <a:gd name="T22" fmla="*/ 1145 w 2592"/>
                <a:gd name="T23" fmla="*/ 1341 h 1104"/>
                <a:gd name="T24" fmla="*/ 1085 w 2592"/>
                <a:gd name="T25" fmla="*/ 1268 h 1104"/>
                <a:gd name="T26" fmla="*/ 1042 w 2592"/>
                <a:gd name="T27" fmla="*/ 1613 h 1104"/>
                <a:gd name="T28" fmla="*/ 973 w 2592"/>
                <a:gd name="T29" fmla="*/ 2060 h 1104"/>
                <a:gd name="T30" fmla="*/ 945 w 2592"/>
                <a:gd name="T31" fmla="*/ 2287 h 1104"/>
                <a:gd name="T32" fmla="*/ 969 w 2592"/>
                <a:gd name="T33" fmla="*/ 1539 h 1104"/>
                <a:gd name="T34" fmla="*/ 911 w 2592"/>
                <a:gd name="T35" fmla="*/ 1717 h 1104"/>
                <a:gd name="T36" fmla="*/ 844 w 2592"/>
                <a:gd name="T37" fmla="*/ 1642 h 1104"/>
                <a:gd name="T38" fmla="*/ 810 w 2592"/>
                <a:gd name="T39" fmla="*/ 2134 h 1104"/>
                <a:gd name="T40" fmla="*/ 834 w 2592"/>
                <a:gd name="T41" fmla="*/ 2236 h 1104"/>
                <a:gd name="T42" fmla="*/ 782 w 2592"/>
                <a:gd name="T43" fmla="*/ 2879 h 1104"/>
                <a:gd name="T44" fmla="*/ 751 w 2592"/>
                <a:gd name="T45" fmla="*/ 3353 h 1104"/>
                <a:gd name="T46" fmla="*/ 725 w 2592"/>
                <a:gd name="T47" fmla="*/ 3152 h 1104"/>
                <a:gd name="T48" fmla="*/ 765 w 2592"/>
                <a:gd name="T49" fmla="*/ 2733 h 1104"/>
                <a:gd name="T50" fmla="*/ 754 w 2592"/>
                <a:gd name="T51" fmla="*/ 2485 h 1104"/>
                <a:gd name="T52" fmla="*/ 681 w 2592"/>
                <a:gd name="T53" fmla="*/ 2236 h 1104"/>
                <a:gd name="T54" fmla="*/ 678 w 2592"/>
                <a:gd name="T55" fmla="*/ 2507 h 1104"/>
                <a:gd name="T56" fmla="*/ 634 w 2592"/>
                <a:gd name="T57" fmla="*/ 2733 h 1104"/>
                <a:gd name="T58" fmla="*/ 561 w 2592"/>
                <a:gd name="T59" fmla="*/ 2932 h 1104"/>
                <a:gd name="T60" fmla="*/ 505 w 2592"/>
                <a:gd name="T61" fmla="*/ 2833 h 1104"/>
                <a:gd name="T62" fmla="*/ 450 w 2592"/>
                <a:gd name="T63" fmla="*/ 2507 h 1104"/>
                <a:gd name="T64" fmla="*/ 421 w 2592"/>
                <a:gd name="T65" fmla="*/ 2733 h 1104"/>
                <a:gd name="T66" fmla="*/ 389 w 2592"/>
                <a:gd name="T67" fmla="*/ 2980 h 1104"/>
                <a:gd name="T68" fmla="*/ 335 w 2592"/>
                <a:gd name="T69" fmla="*/ 3225 h 1104"/>
                <a:gd name="T70" fmla="*/ 253 w 2592"/>
                <a:gd name="T71" fmla="*/ 3225 h 1104"/>
                <a:gd name="T72" fmla="*/ 187 w 2592"/>
                <a:gd name="T73" fmla="*/ 3181 h 1104"/>
                <a:gd name="T74" fmla="*/ 159 w 2592"/>
                <a:gd name="T75" fmla="*/ 3082 h 1104"/>
                <a:gd name="T76" fmla="*/ 119 w 2592"/>
                <a:gd name="T77" fmla="*/ 2557 h 1104"/>
                <a:gd name="T78" fmla="*/ 83 w 2592"/>
                <a:gd name="T79" fmla="*/ 2733 h 1104"/>
                <a:gd name="T80" fmla="*/ 62 w 2592"/>
                <a:gd name="T81" fmla="*/ 2485 h 1104"/>
                <a:gd name="T82" fmla="*/ 0 w 2592"/>
                <a:gd name="T83" fmla="*/ 1939 h 1104"/>
                <a:gd name="T84" fmla="*/ 26 w 2592"/>
                <a:gd name="T85" fmla="*/ 1787 h 1104"/>
                <a:gd name="T86" fmla="*/ 41 w 2592"/>
                <a:gd name="T87" fmla="*/ 1642 h 1104"/>
                <a:gd name="T88" fmla="*/ 69 w 2592"/>
                <a:gd name="T89" fmla="*/ 1365 h 1104"/>
                <a:gd name="T90" fmla="*/ 58 w 2592"/>
                <a:gd name="T91" fmla="*/ 693 h 1104"/>
                <a:gd name="T92" fmla="*/ 141 w 2592"/>
                <a:gd name="T93" fmla="*/ 1066 h 1104"/>
                <a:gd name="T94" fmla="*/ 83 w 2592"/>
                <a:gd name="T95" fmla="*/ 1066 h 1104"/>
                <a:gd name="T96" fmla="*/ 104 w 2592"/>
                <a:gd name="T97" fmla="*/ 1216 h 1104"/>
                <a:gd name="T98" fmla="*/ 141 w 2592"/>
                <a:gd name="T99" fmla="*/ 1141 h 1104"/>
                <a:gd name="T100" fmla="*/ 173 w 2592"/>
                <a:gd name="T101" fmla="*/ 967 h 1104"/>
                <a:gd name="T102" fmla="*/ 212 w 2592"/>
                <a:gd name="T103" fmla="*/ 869 h 1104"/>
                <a:gd name="T104" fmla="*/ 269 w 2592"/>
                <a:gd name="T105" fmla="*/ 945 h 1104"/>
                <a:gd name="T106" fmla="*/ 322 w 2592"/>
                <a:gd name="T107" fmla="*/ 869 h 1104"/>
                <a:gd name="T108" fmla="*/ 328 w 2592"/>
                <a:gd name="T109" fmla="*/ 624 h 1104"/>
                <a:gd name="T110" fmla="*/ 349 w 2592"/>
                <a:gd name="T111" fmla="*/ 672 h 1104"/>
                <a:gd name="T112" fmla="*/ 335 w 2592"/>
                <a:gd name="T113" fmla="*/ 1096 h 1104"/>
                <a:gd name="T114" fmla="*/ 394 w 2592"/>
                <a:gd name="T115" fmla="*/ 990 h 1104"/>
                <a:gd name="T116" fmla="*/ 380 w 2592"/>
                <a:gd name="T117" fmla="*/ 520 h 1104"/>
                <a:gd name="T118" fmla="*/ 434 w 2592"/>
                <a:gd name="T119" fmla="*/ 624 h 1104"/>
                <a:gd name="T120" fmla="*/ 447 w 2592"/>
                <a:gd name="T121" fmla="*/ 323 h 1104"/>
                <a:gd name="T122" fmla="*/ 497 w 2592"/>
                <a:gd name="T123" fmla="*/ 150 h 1104"/>
                <a:gd name="T124" fmla="*/ 561 w 2592"/>
                <a:gd name="T125" fmla="*/ 98 h 11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592"/>
                <a:gd name="T190" fmla="*/ 0 h 1104"/>
                <a:gd name="T191" fmla="*/ 2592 w 2592"/>
                <a:gd name="T192" fmla="*/ 1104 h 11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592" h="1104">
                  <a:moveTo>
                    <a:pt x="1288" y="0"/>
                  </a:moveTo>
                  <a:lnTo>
                    <a:pt x="1304" y="8"/>
                  </a:lnTo>
                  <a:lnTo>
                    <a:pt x="1288" y="24"/>
                  </a:lnTo>
                  <a:lnTo>
                    <a:pt x="1416" y="48"/>
                  </a:lnTo>
                  <a:lnTo>
                    <a:pt x="1408" y="104"/>
                  </a:lnTo>
                  <a:lnTo>
                    <a:pt x="1376" y="104"/>
                  </a:lnTo>
                  <a:lnTo>
                    <a:pt x="1352" y="160"/>
                  </a:lnTo>
                  <a:lnTo>
                    <a:pt x="1408" y="120"/>
                  </a:lnTo>
                  <a:lnTo>
                    <a:pt x="1424" y="136"/>
                  </a:lnTo>
                  <a:lnTo>
                    <a:pt x="1488" y="136"/>
                  </a:lnTo>
                  <a:lnTo>
                    <a:pt x="1592" y="160"/>
                  </a:lnTo>
                  <a:lnTo>
                    <a:pt x="1576" y="136"/>
                  </a:lnTo>
                  <a:lnTo>
                    <a:pt x="1696" y="168"/>
                  </a:lnTo>
                  <a:lnTo>
                    <a:pt x="1672" y="184"/>
                  </a:lnTo>
                  <a:lnTo>
                    <a:pt x="1664" y="200"/>
                  </a:lnTo>
                  <a:lnTo>
                    <a:pt x="1712" y="216"/>
                  </a:lnTo>
                  <a:lnTo>
                    <a:pt x="1736" y="200"/>
                  </a:lnTo>
                  <a:lnTo>
                    <a:pt x="1832" y="200"/>
                  </a:lnTo>
                  <a:lnTo>
                    <a:pt x="1832" y="168"/>
                  </a:lnTo>
                  <a:lnTo>
                    <a:pt x="1952" y="168"/>
                  </a:lnTo>
                  <a:lnTo>
                    <a:pt x="1920" y="200"/>
                  </a:lnTo>
                  <a:lnTo>
                    <a:pt x="1984" y="200"/>
                  </a:lnTo>
                  <a:lnTo>
                    <a:pt x="2056" y="224"/>
                  </a:lnTo>
                  <a:lnTo>
                    <a:pt x="2136" y="224"/>
                  </a:lnTo>
                  <a:lnTo>
                    <a:pt x="2184" y="272"/>
                  </a:lnTo>
                  <a:lnTo>
                    <a:pt x="2280" y="256"/>
                  </a:lnTo>
                  <a:lnTo>
                    <a:pt x="2312" y="280"/>
                  </a:lnTo>
                  <a:lnTo>
                    <a:pt x="2344" y="280"/>
                  </a:lnTo>
                  <a:lnTo>
                    <a:pt x="2336" y="248"/>
                  </a:lnTo>
                  <a:lnTo>
                    <a:pt x="2496" y="312"/>
                  </a:lnTo>
                  <a:lnTo>
                    <a:pt x="2536" y="344"/>
                  </a:lnTo>
                  <a:lnTo>
                    <a:pt x="2552" y="328"/>
                  </a:lnTo>
                  <a:lnTo>
                    <a:pt x="2592" y="368"/>
                  </a:lnTo>
                  <a:lnTo>
                    <a:pt x="2568" y="376"/>
                  </a:lnTo>
                  <a:lnTo>
                    <a:pt x="2552" y="376"/>
                  </a:lnTo>
                  <a:lnTo>
                    <a:pt x="2544" y="432"/>
                  </a:lnTo>
                  <a:lnTo>
                    <a:pt x="2448" y="368"/>
                  </a:lnTo>
                  <a:lnTo>
                    <a:pt x="2416" y="392"/>
                  </a:lnTo>
                  <a:lnTo>
                    <a:pt x="2408" y="408"/>
                  </a:lnTo>
                  <a:lnTo>
                    <a:pt x="2440" y="456"/>
                  </a:lnTo>
                  <a:lnTo>
                    <a:pt x="2408" y="456"/>
                  </a:lnTo>
                  <a:lnTo>
                    <a:pt x="2312" y="520"/>
                  </a:lnTo>
                  <a:lnTo>
                    <a:pt x="2208" y="528"/>
                  </a:lnTo>
                  <a:lnTo>
                    <a:pt x="2184" y="664"/>
                  </a:lnTo>
                  <a:lnTo>
                    <a:pt x="2160" y="664"/>
                  </a:lnTo>
                  <a:lnTo>
                    <a:pt x="2160" y="696"/>
                  </a:lnTo>
                  <a:lnTo>
                    <a:pt x="2136" y="696"/>
                  </a:lnTo>
                  <a:lnTo>
                    <a:pt x="2096" y="736"/>
                  </a:lnTo>
                  <a:lnTo>
                    <a:pt x="2088" y="608"/>
                  </a:lnTo>
                  <a:lnTo>
                    <a:pt x="2224" y="440"/>
                  </a:lnTo>
                  <a:lnTo>
                    <a:pt x="2152" y="496"/>
                  </a:lnTo>
                  <a:lnTo>
                    <a:pt x="2160" y="464"/>
                  </a:lnTo>
                  <a:lnTo>
                    <a:pt x="2064" y="520"/>
                  </a:lnTo>
                  <a:lnTo>
                    <a:pt x="2024" y="552"/>
                  </a:lnTo>
                  <a:lnTo>
                    <a:pt x="2000" y="520"/>
                  </a:lnTo>
                  <a:lnTo>
                    <a:pt x="1968" y="544"/>
                  </a:lnTo>
                  <a:lnTo>
                    <a:pt x="1872" y="528"/>
                  </a:lnTo>
                  <a:lnTo>
                    <a:pt x="1832" y="600"/>
                  </a:lnTo>
                  <a:lnTo>
                    <a:pt x="1776" y="648"/>
                  </a:lnTo>
                  <a:lnTo>
                    <a:pt x="1800" y="688"/>
                  </a:lnTo>
                  <a:lnTo>
                    <a:pt x="1832" y="648"/>
                  </a:lnTo>
                  <a:lnTo>
                    <a:pt x="1856" y="688"/>
                  </a:lnTo>
                  <a:lnTo>
                    <a:pt x="1856" y="720"/>
                  </a:lnTo>
                  <a:lnTo>
                    <a:pt x="1808" y="848"/>
                  </a:lnTo>
                  <a:lnTo>
                    <a:pt x="1792" y="880"/>
                  </a:lnTo>
                  <a:lnTo>
                    <a:pt x="1736" y="928"/>
                  </a:lnTo>
                  <a:lnTo>
                    <a:pt x="1680" y="936"/>
                  </a:lnTo>
                  <a:lnTo>
                    <a:pt x="1664" y="1040"/>
                  </a:lnTo>
                  <a:lnTo>
                    <a:pt x="1664" y="1080"/>
                  </a:lnTo>
                  <a:lnTo>
                    <a:pt x="1632" y="1104"/>
                  </a:lnTo>
                  <a:lnTo>
                    <a:pt x="1632" y="1040"/>
                  </a:lnTo>
                  <a:lnTo>
                    <a:pt x="1608" y="1016"/>
                  </a:lnTo>
                  <a:lnTo>
                    <a:pt x="1632" y="944"/>
                  </a:lnTo>
                  <a:lnTo>
                    <a:pt x="1680" y="904"/>
                  </a:lnTo>
                  <a:lnTo>
                    <a:pt x="1696" y="880"/>
                  </a:lnTo>
                  <a:lnTo>
                    <a:pt x="1712" y="880"/>
                  </a:lnTo>
                  <a:lnTo>
                    <a:pt x="1744" y="800"/>
                  </a:lnTo>
                  <a:lnTo>
                    <a:pt x="1680" y="800"/>
                  </a:lnTo>
                  <a:lnTo>
                    <a:pt x="1608" y="696"/>
                  </a:lnTo>
                  <a:lnTo>
                    <a:pt x="1544" y="696"/>
                  </a:lnTo>
                  <a:lnTo>
                    <a:pt x="1512" y="720"/>
                  </a:lnTo>
                  <a:lnTo>
                    <a:pt x="1480" y="800"/>
                  </a:lnTo>
                  <a:lnTo>
                    <a:pt x="1480" y="808"/>
                  </a:lnTo>
                  <a:lnTo>
                    <a:pt x="1504" y="808"/>
                  </a:lnTo>
                  <a:lnTo>
                    <a:pt x="1504" y="832"/>
                  </a:lnTo>
                  <a:lnTo>
                    <a:pt x="1480" y="832"/>
                  </a:lnTo>
                  <a:lnTo>
                    <a:pt x="1408" y="880"/>
                  </a:lnTo>
                  <a:lnTo>
                    <a:pt x="1392" y="880"/>
                  </a:lnTo>
                  <a:lnTo>
                    <a:pt x="1360" y="936"/>
                  </a:lnTo>
                  <a:lnTo>
                    <a:pt x="1248" y="944"/>
                  </a:lnTo>
                  <a:lnTo>
                    <a:pt x="1176" y="928"/>
                  </a:lnTo>
                  <a:lnTo>
                    <a:pt x="1136" y="936"/>
                  </a:lnTo>
                  <a:lnTo>
                    <a:pt x="1120" y="912"/>
                  </a:lnTo>
                  <a:lnTo>
                    <a:pt x="1104" y="880"/>
                  </a:lnTo>
                  <a:lnTo>
                    <a:pt x="1024" y="792"/>
                  </a:lnTo>
                  <a:lnTo>
                    <a:pt x="1000" y="808"/>
                  </a:lnTo>
                  <a:lnTo>
                    <a:pt x="968" y="848"/>
                  </a:lnTo>
                  <a:lnTo>
                    <a:pt x="960" y="848"/>
                  </a:lnTo>
                  <a:lnTo>
                    <a:pt x="936" y="880"/>
                  </a:lnTo>
                  <a:lnTo>
                    <a:pt x="920" y="880"/>
                  </a:lnTo>
                  <a:lnTo>
                    <a:pt x="920" y="928"/>
                  </a:lnTo>
                  <a:lnTo>
                    <a:pt x="864" y="960"/>
                  </a:lnTo>
                  <a:lnTo>
                    <a:pt x="808" y="968"/>
                  </a:lnTo>
                  <a:lnTo>
                    <a:pt x="792" y="1040"/>
                  </a:lnTo>
                  <a:lnTo>
                    <a:pt x="744" y="1040"/>
                  </a:lnTo>
                  <a:lnTo>
                    <a:pt x="648" y="1048"/>
                  </a:lnTo>
                  <a:lnTo>
                    <a:pt x="632" y="1080"/>
                  </a:lnTo>
                  <a:lnTo>
                    <a:pt x="560" y="1040"/>
                  </a:lnTo>
                  <a:lnTo>
                    <a:pt x="520" y="1040"/>
                  </a:lnTo>
                  <a:lnTo>
                    <a:pt x="456" y="1040"/>
                  </a:lnTo>
                  <a:lnTo>
                    <a:pt x="416" y="1024"/>
                  </a:lnTo>
                  <a:lnTo>
                    <a:pt x="408" y="1000"/>
                  </a:lnTo>
                  <a:lnTo>
                    <a:pt x="384" y="1000"/>
                  </a:lnTo>
                  <a:lnTo>
                    <a:pt x="352" y="992"/>
                  </a:lnTo>
                  <a:lnTo>
                    <a:pt x="328" y="944"/>
                  </a:lnTo>
                  <a:lnTo>
                    <a:pt x="232" y="880"/>
                  </a:lnTo>
                  <a:lnTo>
                    <a:pt x="264" y="824"/>
                  </a:lnTo>
                  <a:lnTo>
                    <a:pt x="200" y="856"/>
                  </a:lnTo>
                  <a:lnTo>
                    <a:pt x="224" y="880"/>
                  </a:lnTo>
                  <a:lnTo>
                    <a:pt x="184" y="880"/>
                  </a:lnTo>
                  <a:lnTo>
                    <a:pt x="184" y="856"/>
                  </a:lnTo>
                  <a:lnTo>
                    <a:pt x="128" y="856"/>
                  </a:lnTo>
                  <a:lnTo>
                    <a:pt x="136" y="800"/>
                  </a:lnTo>
                  <a:lnTo>
                    <a:pt x="56" y="768"/>
                  </a:lnTo>
                  <a:lnTo>
                    <a:pt x="56" y="648"/>
                  </a:lnTo>
                  <a:lnTo>
                    <a:pt x="0" y="624"/>
                  </a:lnTo>
                  <a:lnTo>
                    <a:pt x="16" y="624"/>
                  </a:lnTo>
                  <a:lnTo>
                    <a:pt x="16" y="600"/>
                  </a:lnTo>
                  <a:lnTo>
                    <a:pt x="56" y="576"/>
                  </a:lnTo>
                  <a:lnTo>
                    <a:pt x="40" y="552"/>
                  </a:lnTo>
                  <a:lnTo>
                    <a:pt x="56" y="528"/>
                  </a:lnTo>
                  <a:lnTo>
                    <a:pt x="88" y="528"/>
                  </a:lnTo>
                  <a:lnTo>
                    <a:pt x="152" y="520"/>
                  </a:lnTo>
                  <a:lnTo>
                    <a:pt x="192" y="512"/>
                  </a:lnTo>
                  <a:lnTo>
                    <a:pt x="152" y="440"/>
                  </a:lnTo>
                  <a:lnTo>
                    <a:pt x="120" y="432"/>
                  </a:lnTo>
                  <a:lnTo>
                    <a:pt x="120" y="368"/>
                  </a:lnTo>
                  <a:lnTo>
                    <a:pt x="128" y="224"/>
                  </a:lnTo>
                  <a:lnTo>
                    <a:pt x="248" y="312"/>
                  </a:lnTo>
                  <a:lnTo>
                    <a:pt x="280" y="312"/>
                  </a:lnTo>
                  <a:lnTo>
                    <a:pt x="312" y="344"/>
                  </a:lnTo>
                  <a:lnTo>
                    <a:pt x="264" y="368"/>
                  </a:lnTo>
                  <a:lnTo>
                    <a:pt x="224" y="368"/>
                  </a:lnTo>
                  <a:lnTo>
                    <a:pt x="184" y="344"/>
                  </a:lnTo>
                  <a:lnTo>
                    <a:pt x="248" y="432"/>
                  </a:lnTo>
                  <a:lnTo>
                    <a:pt x="256" y="432"/>
                  </a:lnTo>
                  <a:lnTo>
                    <a:pt x="232" y="392"/>
                  </a:lnTo>
                  <a:lnTo>
                    <a:pt x="256" y="376"/>
                  </a:lnTo>
                  <a:lnTo>
                    <a:pt x="296" y="392"/>
                  </a:lnTo>
                  <a:lnTo>
                    <a:pt x="312" y="368"/>
                  </a:lnTo>
                  <a:lnTo>
                    <a:pt x="360" y="352"/>
                  </a:lnTo>
                  <a:lnTo>
                    <a:pt x="360" y="280"/>
                  </a:lnTo>
                  <a:lnTo>
                    <a:pt x="384" y="312"/>
                  </a:lnTo>
                  <a:lnTo>
                    <a:pt x="384" y="344"/>
                  </a:lnTo>
                  <a:lnTo>
                    <a:pt x="416" y="328"/>
                  </a:lnTo>
                  <a:lnTo>
                    <a:pt x="472" y="280"/>
                  </a:lnTo>
                  <a:lnTo>
                    <a:pt x="560" y="280"/>
                  </a:lnTo>
                  <a:lnTo>
                    <a:pt x="584" y="280"/>
                  </a:lnTo>
                  <a:lnTo>
                    <a:pt x="600" y="304"/>
                  </a:lnTo>
                  <a:lnTo>
                    <a:pt x="608" y="280"/>
                  </a:lnTo>
                  <a:lnTo>
                    <a:pt x="632" y="256"/>
                  </a:lnTo>
                  <a:lnTo>
                    <a:pt x="712" y="280"/>
                  </a:lnTo>
                  <a:lnTo>
                    <a:pt x="712" y="256"/>
                  </a:lnTo>
                  <a:lnTo>
                    <a:pt x="712" y="224"/>
                  </a:lnTo>
                  <a:lnTo>
                    <a:pt x="728" y="200"/>
                  </a:lnTo>
                  <a:lnTo>
                    <a:pt x="760" y="160"/>
                  </a:lnTo>
                  <a:lnTo>
                    <a:pt x="792" y="184"/>
                  </a:lnTo>
                  <a:lnTo>
                    <a:pt x="776" y="216"/>
                  </a:lnTo>
                  <a:lnTo>
                    <a:pt x="800" y="312"/>
                  </a:lnTo>
                  <a:lnTo>
                    <a:pt x="776" y="344"/>
                  </a:lnTo>
                  <a:lnTo>
                    <a:pt x="744" y="352"/>
                  </a:lnTo>
                  <a:lnTo>
                    <a:pt x="776" y="352"/>
                  </a:lnTo>
                  <a:lnTo>
                    <a:pt x="848" y="280"/>
                  </a:lnTo>
                  <a:lnTo>
                    <a:pt x="872" y="320"/>
                  </a:lnTo>
                  <a:lnTo>
                    <a:pt x="848" y="280"/>
                  </a:lnTo>
                  <a:lnTo>
                    <a:pt x="800" y="256"/>
                  </a:lnTo>
                  <a:lnTo>
                    <a:pt x="840" y="168"/>
                  </a:lnTo>
                  <a:lnTo>
                    <a:pt x="864" y="216"/>
                  </a:lnTo>
                  <a:lnTo>
                    <a:pt x="896" y="184"/>
                  </a:lnTo>
                  <a:lnTo>
                    <a:pt x="960" y="200"/>
                  </a:lnTo>
                  <a:lnTo>
                    <a:pt x="920" y="136"/>
                  </a:lnTo>
                  <a:lnTo>
                    <a:pt x="1000" y="120"/>
                  </a:lnTo>
                  <a:lnTo>
                    <a:pt x="992" y="104"/>
                  </a:lnTo>
                  <a:lnTo>
                    <a:pt x="1000" y="112"/>
                  </a:lnTo>
                  <a:lnTo>
                    <a:pt x="1032" y="80"/>
                  </a:lnTo>
                  <a:lnTo>
                    <a:pt x="1104" y="48"/>
                  </a:lnTo>
                  <a:lnTo>
                    <a:pt x="1120" y="48"/>
                  </a:lnTo>
                  <a:lnTo>
                    <a:pt x="1216" y="48"/>
                  </a:lnTo>
                  <a:lnTo>
                    <a:pt x="1248" y="32"/>
                  </a:lnTo>
                  <a:lnTo>
                    <a:pt x="1256" y="8"/>
                  </a:lnTo>
                  <a:lnTo>
                    <a:pt x="1288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Freeform 78"/>
            <p:cNvSpPr>
              <a:spLocks/>
            </p:cNvSpPr>
            <p:nvPr/>
          </p:nvSpPr>
          <p:spPr bwMode="auto">
            <a:xfrm>
              <a:off x="3832" y="644"/>
              <a:ext cx="191" cy="137"/>
            </a:xfrm>
            <a:custGeom>
              <a:avLst/>
              <a:gdLst>
                <a:gd name="T0" fmla="*/ 88 w 200"/>
                <a:gd name="T1" fmla="*/ 0 h 128"/>
                <a:gd name="T2" fmla="*/ 96 w 200"/>
                <a:gd name="T3" fmla="*/ 0 h 128"/>
                <a:gd name="T4" fmla="*/ 96 w 200"/>
                <a:gd name="T5" fmla="*/ 119 h 128"/>
                <a:gd name="T6" fmla="*/ 47 w 200"/>
                <a:gd name="T7" fmla="*/ 213 h 128"/>
                <a:gd name="T8" fmla="*/ 43 w 200"/>
                <a:gd name="T9" fmla="*/ 238 h 128"/>
                <a:gd name="T10" fmla="*/ 0 w 200"/>
                <a:gd name="T11" fmla="*/ 384 h 128"/>
                <a:gd name="T12" fmla="*/ 0 w 200"/>
                <a:gd name="T13" fmla="*/ 307 h 128"/>
                <a:gd name="T14" fmla="*/ 47 w 200"/>
                <a:gd name="T15" fmla="*/ 45 h 128"/>
                <a:gd name="T16" fmla="*/ 80 w 200"/>
                <a:gd name="T17" fmla="*/ 45 h 128"/>
                <a:gd name="T18" fmla="*/ 80 w 200"/>
                <a:gd name="T19" fmla="*/ 45 h 128"/>
                <a:gd name="T20" fmla="*/ 88 w 200"/>
                <a:gd name="T21" fmla="*/ 0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0"/>
                <a:gd name="T34" fmla="*/ 0 h 128"/>
                <a:gd name="T35" fmla="*/ 200 w 200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0" h="128">
                  <a:moveTo>
                    <a:pt x="184" y="0"/>
                  </a:moveTo>
                  <a:lnTo>
                    <a:pt x="200" y="0"/>
                  </a:lnTo>
                  <a:lnTo>
                    <a:pt x="200" y="40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0" y="128"/>
                  </a:lnTo>
                  <a:lnTo>
                    <a:pt x="0" y="104"/>
                  </a:lnTo>
                  <a:lnTo>
                    <a:pt x="96" y="16"/>
                  </a:lnTo>
                  <a:lnTo>
                    <a:pt x="168" y="16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Freeform 79"/>
            <p:cNvSpPr>
              <a:spLocks/>
            </p:cNvSpPr>
            <p:nvPr/>
          </p:nvSpPr>
          <p:spPr bwMode="auto">
            <a:xfrm>
              <a:off x="3780" y="807"/>
              <a:ext cx="83" cy="77"/>
            </a:xfrm>
            <a:custGeom>
              <a:avLst/>
              <a:gdLst>
                <a:gd name="T0" fmla="*/ 23 w 88"/>
                <a:gd name="T1" fmla="*/ 0 h 72"/>
                <a:gd name="T2" fmla="*/ 35 w 88"/>
                <a:gd name="T3" fmla="*/ 45 h 72"/>
                <a:gd name="T4" fmla="*/ 32 w 88"/>
                <a:gd name="T5" fmla="*/ 117 h 72"/>
                <a:gd name="T6" fmla="*/ 35 w 88"/>
                <a:gd name="T7" fmla="*/ 211 h 72"/>
                <a:gd name="T8" fmla="*/ 23 w 88"/>
                <a:gd name="T9" fmla="*/ 211 h 72"/>
                <a:gd name="T10" fmla="*/ 17 w 88"/>
                <a:gd name="T11" fmla="*/ 164 h 72"/>
                <a:gd name="T12" fmla="*/ 0 w 88"/>
                <a:gd name="T13" fmla="*/ 94 h 72"/>
                <a:gd name="T14" fmla="*/ 23 w 88"/>
                <a:gd name="T15" fmla="*/ 0 h 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8"/>
                <a:gd name="T25" fmla="*/ 0 h 72"/>
                <a:gd name="T26" fmla="*/ 88 w 88"/>
                <a:gd name="T27" fmla="*/ 72 h 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8" h="72">
                  <a:moveTo>
                    <a:pt x="56" y="0"/>
                  </a:moveTo>
                  <a:lnTo>
                    <a:pt x="88" y="16"/>
                  </a:lnTo>
                  <a:lnTo>
                    <a:pt x="80" y="40"/>
                  </a:lnTo>
                  <a:lnTo>
                    <a:pt x="88" y="72"/>
                  </a:lnTo>
                  <a:lnTo>
                    <a:pt x="56" y="72"/>
                  </a:lnTo>
                  <a:lnTo>
                    <a:pt x="40" y="56"/>
                  </a:lnTo>
                  <a:lnTo>
                    <a:pt x="0" y="3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Freeform 80"/>
            <p:cNvSpPr>
              <a:spLocks/>
            </p:cNvSpPr>
            <p:nvPr/>
          </p:nvSpPr>
          <p:spPr bwMode="auto">
            <a:xfrm>
              <a:off x="1542" y="618"/>
              <a:ext cx="434" cy="283"/>
            </a:xfrm>
            <a:custGeom>
              <a:avLst/>
              <a:gdLst>
                <a:gd name="T0" fmla="*/ 87 w 456"/>
                <a:gd name="T1" fmla="*/ 0 h 264"/>
                <a:gd name="T2" fmla="*/ 99 w 456"/>
                <a:gd name="T3" fmla="*/ 0 h 264"/>
                <a:gd name="T4" fmla="*/ 207 w 456"/>
                <a:gd name="T5" fmla="*/ 122 h 264"/>
                <a:gd name="T6" fmla="*/ 146 w 456"/>
                <a:gd name="T7" fmla="*/ 415 h 264"/>
                <a:gd name="T8" fmla="*/ 99 w 456"/>
                <a:gd name="T9" fmla="*/ 483 h 264"/>
                <a:gd name="T10" fmla="*/ 113 w 456"/>
                <a:gd name="T11" fmla="*/ 538 h 264"/>
                <a:gd name="T12" fmla="*/ 84 w 456"/>
                <a:gd name="T13" fmla="*/ 657 h 264"/>
                <a:gd name="T14" fmla="*/ 77 w 456"/>
                <a:gd name="T15" fmla="*/ 704 h 264"/>
                <a:gd name="T16" fmla="*/ 87 w 456"/>
                <a:gd name="T17" fmla="*/ 802 h 264"/>
                <a:gd name="T18" fmla="*/ 10 w 456"/>
                <a:gd name="T19" fmla="*/ 802 h 264"/>
                <a:gd name="T20" fmla="*/ 44 w 456"/>
                <a:gd name="T21" fmla="*/ 483 h 264"/>
                <a:gd name="T22" fmla="*/ 41 w 456"/>
                <a:gd name="T23" fmla="*/ 388 h 264"/>
                <a:gd name="T24" fmla="*/ 84 w 456"/>
                <a:gd name="T25" fmla="*/ 315 h 264"/>
                <a:gd name="T26" fmla="*/ 58 w 456"/>
                <a:gd name="T27" fmla="*/ 315 h 264"/>
                <a:gd name="T28" fmla="*/ 47 w 456"/>
                <a:gd name="T29" fmla="*/ 315 h 264"/>
                <a:gd name="T30" fmla="*/ 44 w 456"/>
                <a:gd name="T31" fmla="*/ 315 h 264"/>
                <a:gd name="T32" fmla="*/ 26 w 456"/>
                <a:gd name="T33" fmla="*/ 315 h 264"/>
                <a:gd name="T34" fmla="*/ 0 w 456"/>
                <a:gd name="T35" fmla="*/ 145 h 264"/>
                <a:gd name="T36" fmla="*/ 26 w 456"/>
                <a:gd name="T37" fmla="*/ 145 h 264"/>
                <a:gd name="T38" fmla="*/ 33 w 456"/>
                <a:gd name="T39" fmla="*/ 197 h 264"/>
                <a:gd name="T40" fmla="*/ 33 w 456"/>
                <a:gd name="T41" fmla="*/ 73 h 264"/>
                <a:gd name="T42" fmla="*/ 44 w 456"/>
                <a:gd name="T43" fmla="*/ 73 h 264"/>
                <a:gd name="T44" fmla="*/ 58 w 456"/>
                <a:gd name="T45" fmla="*/ 73 h 264"/>
                <a:gd name="T46" fmla="*/ 58 w 456"/>
                <a:gd name="T47" fmla="*/ 47 h 264"/>
                <a:gd name="T48" fmla="*/ 69 w 456"/>
                <a:gd name="T49" fmla="*/ 73 h 264"/>
                <a:gd name="T50" fmla="*/ 87 w 456"/>
                <a:gd name="T51" fmla="*/ 0 h 26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56"/>
                <a:gd name="T79" fmla="*/ 0 h 264"/>
                <a:gd name="T80" fmla="*/ 456 w 456"/>
                <a:gd name="T81" fmla="*/ 264 h 26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56" h="264">
                  <a:moveTo>
                    <a:pt x="192" y="0"/>
                  </a:moveTo>
                  <a:lnTo>
                    <a:pt x="216" y="0"/>
                  </a:lnTo>
                  <a:lnTo>
                    <a:pt x="456" y="40"/>
                  </a:lnTo>
                  <a:lnTo>
                    <a:pt x="320" y="136"/>
                  </a:lnTo>
                  <a:lnTo>
                    <a:pt x="216" y="160"/>
                  </a:lnTo>
                  <a:lnTo>
                    <a:pt x="248" y="176"/>
                  </a:lnTo>
                  <a:lnTo>
                    <a:pt x="184" y="216"/>
                  </a:lnTo>
                  <a:lnTo>
                    <a:pt x="168" y="232"/>
                  </a:lnTo>
                  <a:lnTo>
                    <a:pt x="192" y="264"/>
                  </a:lnTo>
                  <a:lnTo>
                    <a:pt x="24" y="264"/>
                  </a:lnTo>
                  <a:lnTo>
                    <a:pt x="96" y="160"/>
                  </a:lnTo>
                  <a:lnTo>
                    <a:pt x="88" y="128"/>
                  </a:lnTo>
                  <a:lnTo>
                    <a:pt x="184" y="104"/>
                  </a:lnTo>
                  <a:lnTo>
                    <a:pt x="128" y="104"/>
                  </a:lnTo>
                  <a:lnTo>
                    <a:pt x="104" y="104"/>
                  </a:lnTo>
                  <a:lnTo>
                    <a:pt x="96" y="104"/>
                  </a:lnTo>
                  <a:lnTo>
                    <a:pt x="56" y="104"/>
                  </a:lnTo>
                  <a:lnTo>
                    <a:pt x="0" y="48"/>
                  </a:lnTo>
                  <a:lnTo>
                    <a:pt x="56" y="48"/>
                  </a:lnTo>
                  <a:lnTo>
                    <a:pt x="72" y="64"/>
                  </a:lnTo>
                  <a:lnTo>
                    <a:pt x="72" y="24"/>
                  </a:lnTo>
                  <a:lnTo>
                    <a:pt x="96" y="24"/>
                  </a:lnTo>
                  <a:lnTo>
                    <a:pt x="128" y="24"/>
                  </a:lnTo>
                  <a:lnTo>
                    <a:pt x="128" y="16"/>
                  </a:lnTo>
                  <a:lnTo>
                    <a:pt x="152" y="24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Freeform 81"/>
            <p:cNvSpPr>
              <a:spLocks/>
            </p:cNvSpPr>
            <p:nvPr/>
          </p:nvSpPr>
          <p:spPr bwMode="auto">
            <a:xfrm>
              <a:off x="3133" y="1262"/>
              <a:ext cx="296" cy="386"/>
            </a:xfrm>
            <a:custGeom>
              <a:avLst/>
              <a:gdLst>
                <a:gd name="T0" fmla="*/ 114 w 312"/>
                <a:gd name="T1" fmla="*/ 1001 h 360"/>
                <a:gd name="T2" fmla="*/ 120 w 312"/>
                <a:gd name="T3" fmla="*/ 981 h 360"/>
                <a:gd name="T4" fmla="*/ 124 w 312"/>
                <a:gd name="T5" fmla="*/ 981 h 360"/>
                <a:gd name="T6" fmla="*/ 124 w 312"/>
                <a:gd name="T7" fmla="*/ 926 h 360"/>
                <a:gd name="T8" fmla="*/ 134 w 312"/>
                <a:gd name="T9" fmla="*/ 757 h 360"/>
                <a:gd name="T10" fmla="*/ 120 w 312"/>
                <a:gd name="T11" fmla="*/ 682 h 360"/>
                <a:gd name="T12" fmla="*/ 114 w 312"/>
                <a:gd name="T13" fmla="*/ 659 h 360"/>
                <a:gd name="T14" fmla="*/ 107 w 312"/>
                <a:gd name="T15" fmla="*/ 561 h 360"/>
                <a:gd name="T16" fmla="*/ 100 w 312"/>
                <a:gd name="T17" fmla="*/ 561 h 360"/>
                <a:gd name="T18" fmla="*/ 87 w 312"/>
                <a:gd name="T19" fmla="*/ 561 h 360"/>
                <a:gd name="T20" fmla="*/ 79 w 312"/>
                <a:gd name="T21" fmla="*/ 488 h 360"/>
                <a:gd name="T22" fmla="*/ 87 w 312"/>
                <a:gd name="T23" fmla="*/ 467 h 360"/>
                <a:gd name="T24" fmla="*/ 87 w 312"/>
                <a:gd name="T25" fmla="*/ 467 h 360"/>
                <a:gd name="T26" fmla="*/ 87 w 312"/>
                <a:gd name="T27" fmla="*/ 388 h 360"/>
                <a:gd name="T28" fmla="*/ 97 w 312"/>
                <a:gd name="T29" fmla="*/ 317 h 360"/>
                <a:gd name="T30" fmla="*/ 92 w 312"/>
                <a:gd name="T31" fmla="*/ 243 h 360"/>
                <a:gd name="T32" fmla="*/ 92 w 312"/>
                <a:gd name="T33" fmla="*/ 148 h 360"/>
                <a:gd name="T34" fmla="*/ 92 w 312"/>
                <a:gd name="T35" fmla="*/ 73 h 360"/>
                <a:gd name="T36" fmla="*/ 87 w 312"/>
                <a:gd name="T37" fmla="*/ 47 h 360"/>
                <a:gd name="T38" fmla="*/ 75 w 312"/>
                <a:gd name="T39" fmla="*/ 73 h 360"/>
                <a:gd name="T40" fmla="*/ 69 w 312"/>
                <a:gd name="T41" fmla="*/ 47 h 360"/>
                <a:gd name="T42" fmla="*/ 59 w 312"/>
                <a:gd name="T43" fmla="*/ 73 h 360"/>
                <a:gd name="T44" fmla="*/ 55 w 312"/>
                <a:gd name="T45" fmla="*/ 47 h 360"/>
                <a:gd name="T46" fmla="*/ 55 w 312"/>
                <a:gd name="T47" fmla="*/ 0 h 360"/>
                <a:gd name="T48" fmla="*/ 52 w 312"/>
                <a:gd name="T49" fmla="*/ 47 h 360"/>
                <a:gd name="T50" fmla="*/ 45 w 312"/>
                <a:gd name="T51" fmla="*/ 47 h 360"/>
                <a:gd name="T52" fmla="*/ 42 w 312"/>
                <a:gd name="T53" fmla="*/ 73 h 360"/>
                <a:gd name="T54" fmla="*/ 38 w 312"/>
                <a:gd name="T55" fmla="*/ 47 h 360"/>
                <a:gd name="T56" fmla="*/ 27 w 312"/>
                <a:gd name="T57" fmla="*/ 47 h 360"/>
                <a:gd name="T58" fmla="*/ 22 w 312"/>
                <a:gd name="T59" fmla="*/ 47 h 360"/>
                <a:gd name="T60" fmla="*/ 9 w 312"/>
                <a:gd name="T61" fmla="*/ 73 h 360"/>
                <a:gd name="T62" fmla="*/ 9 w 312"/>
                <a:gd name="T63" fmla="*/ 172 h 360"/>
                <a:gd name="T64" fmla="*/ 8 w 312"/>
                <a:gd name="T65" fmla="*/ 269 h 360"/>
                <a:gd name="T66" fmla="*/ 0 w 312"/>
                <a:gd name="T67" fmla="*/ 317 h 360"/>
                <a:gd name="T68" fmla="*/ 8 w 312"/>
                <a:gd name="T69" fmla="*/ 340 h 360"/>
                <a:gd name="T70" fmla="*/ 9 w 312"/>
                <a:gd name="T71" fmla="*/ 340 h 360"/>
                <a:gd name="T72" fmla="*/ 14 w 312"/>
                <a:gd name="T73" fmla="*/ 340 h 360"/>
                <a:gd name="T74" fmla="*/ 31 w 312"/>
                <a:gd name="T75" fmla="*/ 488 h 360"/>
                <a:gd name="T76" fmla="*/ 42 w 312"/>
                <a:gd name="T77" fmla="*/ 467 h 360"/>
                <a:gd name="T78" fmla="*/ 52 w 312"/>
                <a:gd name="T79" fmla="*/ 488 h 360"/>
                <a:gd name="T80" fmla="*/ 52 w 312"/>
                <a:gd name="T81" fmla="*/ 561 h 360"/>
                <a:gd name="T82" fmla="*/ 55 w 312"/>
                <a:gd name="T83" fmla="*/ 561 h 360"/>
                <a:gd name="T84" fmla="*/ 45 w 312"/>
                <a:gd name="T85" fmla="*/ 587 h 360"/>
                <a:gd name="T86" fmla="*/ 45 w 312"/>
                <a:gd name="T87" fmla="*/ 659 h 360"/>
                <a:gd name="T88" fmla="*/ 38 w 312"/>
                <a:gd name="T89" fmla="*/ 682 h 360"/>
                <a:gd name="T90" fmla="*/ 27 w 312"/>
                <a:gd name="T91" fmla="*/ 682 h 360"/>
                <a:gd name="T92" fmla="*/ 22 w 312"/>
                <a:gd name="T93" fmla="*/ 731 h 360"/>
                <a:gd name="T94" fmla="*/ 27 w 312"/>
                <a:gd name="T95" fmla="*/ 757 h 360"/>
                <a:gd name="T96" fmla="*/ 31 w 312"/>
                <a:gd name="T97" fmla="*/ 757 h 360"/>
                <a:gd name="T98" fmla="*/ 45 w 312"/>
                <a:gd name="T99" fmla="*/ 902 h 360"/>
                <a:gd name="T100" fmla="*/ 55 w 312"/>
                <a:gd name="T101" fmla="*/ 981 h 360"/>
                <a:gd name="T102" fmla="*/ 59 w 312"/>
                <a:gd name="T103" fmla="*/ 1001 h 360"/>
                <a:gd name="T104" fmla="*/ 59 w 312"/>
                <a:gd name="T105" fmla="*/ 981 h 360"/>
                <a:gd name="T106" fmla="*/ 65 w 312"/>
                <a:gd name="T107" fmla="*/ 1001 h 360"/>
                <a:gd name="T108" fmla="*/ 75 w 312"/>
                <a:gd name="T109" fmla="*/ 1098 h 360"/>
                <a:gd name="T110" fmla="*/ 87 w 312"/>
                <a:gd name="T111" fmla="*/ 1073 h 360"/>
                <a:gd name="T112" fmla="*/ 107 w 312"/>
                <a:gd name="T113" fmla="*/ 1073 h 360"/>
                <a:gd name="T114" fmla="*/ 114 w 312"/>
                <a:gd name="T115" fmla="*/ 1001 h 3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2"/>
                <a:gd name="T175" fmla="*/ 0 h 360"/>
                <a:gd name="T176" fmla="*/ 312 w 312"/>
                <a:gd name="T177" fmla="*/ 360 h 3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2" h="360">
                  <a:moveTo>
                    <a:pt x="264" y="328"/>
                  </a:moveTo>
                  <a:lnTo>
                    <a:pt x="280" y="320"/>
                  </a:lnTo>
                  <a:lnTo>
                    <a:pt x="288" y="320"/>
                  </a:lnTo>
                  <a:lnTo>
                    <a:pt x="288" y="304"/>
                  </a:lnTo>
                  <a:lnTo>
                    <a:pt x="312" y="248"/>
                  </a:lnTo>
                  <a:lnTo>
                    <a:pt x="280" y="224"/>
                  </a:lnTo>
                  <a:lnTo>
                    <a:pt x="264" y="216"/>
                  </a:lnTo>
                  <a:lnTo>
                    <a:pt x="248" y="184"/>
                  </a:lnTo>
                  <a:lnTo>
                    <a:pt x="232" y="184"/>
                  </a:lnTo>
                  <a:lnTo>
                    <a:pt x="200" y="184"/>
                  </a:lnTo>
                  <a:lnTo>
                    <a:pt x="184" y="160"/>
                  </a:lnTo>
                  <a:lnTo>
                    <a:pt x="200" y="152"/>
                  </a:lnTo>
                  <a:lnTo>
                    <a:pt x="200" y="128"/>
                  </a:lnTo>
                  <a:lnTo>
                    <a:pt x="224" y="104"/>
                  </a:lnTo>
                  <a:lnTo>
                    <a:pt x="216" y="80"/>
                  </a:lnTo>
                  <a:lnTo>
                    <a:pt x="216" y="48"/>
                  </a:lnTo>
                  <a:lnTo>
                    <a:pt x="216" y="24"/>
                  </a:lnTo>
                  <a:lnTo>
                    <a:pt x="200" y="16"/>
                  </a:lnTo>
                  <a:lnTo>
                    <a:pt x="176" y="24"/>
                  </a:lnTo>
                  <a:lnTo>
                    <a:pt x="160" y="16"/>
                  </a:lnTo>
                  <a:lnTo>
                    <a:pt x="136" y="24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16"/>
                  </a:lnTo>
                  <a:lnTo>
                    <a:pt x="104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64" y="16"/>
                  </a:lnTo>
                  <a:lnTo>
                    <a:pt x="48" y="16"/>
                  </a:lnTo>
                  <a:lnTo>
                    <a:pt x="24" y="24"/>
                  </a:lnTo>
                  <a:lnTo>
                    <a:pt x="24" y="56"/>
                  </a:lnTo>
                  <a:lnTo>
                    <a:pt x="8" y="88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12"/>
                  </a:lnTo>
                  <a:lnTo>
                    <a:pt x="32" y="112"/>
                  </a:lnTo>
                  <a:lnTo>
                    <a:pt x="72" y="160"/>
                  </a:lnTo>
                  <a:lnTo>
                    <a:pt x="96" y="152"/>
                  </a:lnTo>
                  <a:lnTo>
                    <a:pt x="120" y="160"/>
                  </a:lnTo>
                  <a:lnTo>
                    <a:pt x="120" y="184"/>
                  </a:lnTo>
                  <a:lnTo>
                    <a:pt x="128" y="184"/>
                  </a:lnTo>
                  <a:lnTo>
                    <a:pt x="104" y="192"/>
                  </a:lnTo>
                  <a:lnTo>
                    <a:pt x="104" y="216"/>
                  </a:lnTo>
                  <a:lnTo>
                    <a:pt x="88" y="224"/>
                  </a:lnTo>
                  <a:lnTo>
                    <a:pt x="64" y="224"/>
                  </a:lnTo>
                  <a:lnTo>
                    <a:pt x="48" y="240"/>
                  </a:lnTo>
                  <a:lnTo>
                    <a:pt x="64" y="248"/>
                  </a:lnTo>
                  <a:lnTo>
                    <a:pt x="72" y="248"/>
                  </a:lnTo>
                  <a:lnTo>
                    <a:pt x="104" y="296"/>
                  </a:lnTo>
                  <a:lnTo>
                    <a:pt x="128" y="320"/>
                  </a:lnTo>
                  <a:lnTo>
                    <a:pt x="136" y="328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76" y="360"/>
                  </a:lnTo>
                  <a:lnTo>
                    <a:pt x="200" y="352"/>
                  </a:lnTo>
                  <a:lnTo>
                    <a:pt x="248" y="352"/>
                  </a:lnTo>
                  <a:lnTo>
                    <a:pt x="264" y="328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Freeform 82"/>
            <p:cNvSpPr>
              <a:spLocks/>
            </p:cNvSpPr>
            <p:nvPr/>
          </p:nvSpPr>
          <p:spPr bwMode="auto">
            <a:xfrm>
              <a:off x="1809" y="575"/>
              <a:ext cx="868" cy="833"/>
            </a:xfrm>
            <a:custGeom>
              <a:avLst/>
              <a:gdLst>
                <a:gd name="T0" fmla="*/ 331 w 912"/>
                <a:gd name="T1" fmla="*/ 98 h 776"/>
                <a:gd name="T2" fmla="*/ 342 w 912"/>
                <a:gd name="T3" fmla="*/ 123 h 776"/>
                <a:gd name="T4" fmla="*/ 366 w 912"/>
                <a:gd name="T5" fmla="*/ 200 h 776"/>
                <a:gd name="T6" fmla="*/ 312 w 912"/>
                <a:gd name="T7" fmla="*/ 200 h 776"/>
                <a:gd name="T8" fmla="*/ 331 w 912"/>
                <a:gd name="T9" fmla="*/ 326 h 776"/>
                <a:gd name="T10" fmla="*/ 348 w 912"/>
                <a:gd name="T11" fmla="*/ 326 h 776"/>
                <a:gd name="T12" fmla="*/ 369 w 912"/>
                <a:gd name="T13" fmla="*/ 326 h 776"/>
                <a:gd name="T14" fmla="*/ 413 w 912"/>
                <a:gd name="T15" fmla="*/ 326 h 776"/>
                <a:gd name="T16" fmla="*/ 369 w 912"/>
                <a:gd name="T17" fmla="*/ 545 h 776"/>
                <a:gd name="T18" fmla="*/ 369 w 912"/>
                <a:gd name="T19" fmla="*/ 721 h 776"/>
                <a:gd name="T20" fmla="*/ 381 w 912"/>
                <a:gd name="T21" fmla="*/ 869 h 776"/>
                <a:gd name="T22" fmla="*/ 355 w 912"/>
                <a:gd name="T23" fmla="*/ 1168 h 776"/>
                <a:gd name="T24" fmla="*/ 348 w 912"/>
                <a:gd name="T25" fmla="*/ 1244 h 776"/>
                <a:gd name="T26" fmla="*/ 331 w 912"/>
                <a:gd name="T27" fmla="*/ 1269 h 776"/>
                <a:gd name="T28" fmla="*/ 351 w 912"/>
                <a:gd name="T29" fmla="*/ 1517 h 776"/>
                <a:gd name="T30" fmla="*/ 318 w 912"/>
                <a:gd name="T31" fmla="*/ 1367 h 776"/>
                <a:gd name="T32" fmla="*/ 318 w 912"/>
                <a:gd name="T33" fmla="*/ 1517 h 776"/>
                <a:gd name="T34" fmla="*/ 342 w 912"/>
                <a:gd name="T35" fmla="*/ 1539 h 776"/>
                <a:gd name="T36" fmla="*/ 280 w 912"/>
                <a:gd name="T37" fmla="*/ 1787 h 776"/>
                <a:gd name="T38" fmla="*/ 196 w 912"/>
                <a:gd name="T39" fmla="*/ 2414 h 776"/>
                <a:gd name="T40" fmla="*/ 138 w 912"/>
                <a:gd name="T41" fmla="*/ 1815 h 776"/>
                <a:gd name="T42" fmla="*/ 148 w 912"/>
                <a:gd name="T43" fmla="*/ 1613 h 776"/>
                <a:gd name="T44" fmla="*/ 148 w 912"/>
                <a:gd name="T45" fmla="*/ 1517 h 776"/>
                <a:gd name="T46" fmla="*/ 131 w 912"/>
                <a:gd name="T47" fmla="*/ 1442 h 776"/>
                <a:gd name="T48" fmla="*/ 134 w 912"/>
                <a:gd name="T49" fmla="*/ 1269 h 776"/>
                <a:gd name="T50" fmla="*/ 109 w 912"/>
                <a:gd name="T51" fmla="*/ 1066 h 776"/>
                <a:gd name="T52" fmla="*/ 58 w 912"/>
                <a:gd name="T53" fmla="*/ 945 h 776"/>
                <a:gd name="T54" fmla="*/ 33 w 912"/>
                <a:gd name="T55" fmla="*/ 945 h 776"/>
                <a:gd name="T56" fmla="*/ 0 w 912"/>
                <a:gd name="T57" fmla="*/ 773 h 776"/>
                <a:gd name="T58" fmla="*/ 37 w 912"/>
                <a:gd name="T59" fmla="*/ 472 h 776"/>
                <a:gd name="T60" fmla="*/ 138 w 912"/>
                <a:gd name="T61" fmla="*/ 326 h 776"/>
                <a:gd name="T62" fmla="*/ 160 w 912"/>
                <a:gd name="T63" fmla="*/ 200 h 776"/>
                <a:gd name="T64" fmla="*/ 188 w 912"/>
                <a:gd name="T65" fmla="*/ 326 h 776"/>
                <a:gd name="T66" fmla="*/ 193 w 912"/>
                <a:gd name="T67" fmla="*/ 200 h 776"/>
                <a:gd name="T68" fmla="*/ 203 w 912"/>
                <a:gd name="T69" fmla="*/ 98 h 776"/>
                <a:gd name="T70" fmla="*/ 254 w 912"/>
                <a:gd name="T71" fmla="*/ 0 h 7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12"/>
                <a:gd name="T109" fmla="*/ 0 h 776"/>
                <a:gd name="T110" fmla="*/ 912 w 912"/>
                <a:gd name="T111" fmla="*/ 776 h 7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12" h="776">
                  <a:moveTo>
                    <a:pt x="560" y="0"/>
                  </a:moveTo>
                  <a:lnTo>
                    <a:pt x="736" y="32"/>
                  </a:lnTo>
                  <a:lnTo>
                    <a:pt x="720" y="40"/>
                  </a:lnTo>
                  <a:lnTo>
                    <a:pt x="752" y="40"/>
                  </a:lnTo>
                  <a:lnTo>
                    <a:pt x="784" y="40"/>
                  </a:lnTo>
                  <a:lnTo>
                    <a:pt x="808" y="64"/>
                  </a:lnTo>
                  <a:lnTo>
                    <a:pt x="776" y="88"/>
                  </a:lnTo>
                  <a:lnTo>
                    <a:pt x="688" y="64"/>
                  </a:lnTo>
                  <a:lnTo>
                    <a:pt x="648" y="104"/>
                  </a:lnTo>
                  <a:lnTo>
                    <a:pt x="736" y="104"/>
                  </a:lnTo>
                  <a:lnTo>
                    <a:pt x="768" y="104"/>
                  </a:lnTo>
                  <a:lnTo>
                    <a:pt x="752" y="136"/>
                  </a:lnTo>
                  <a:lnTo>
                    <a:pt x="816" y="104"/>
                  </a:lnTo>
                  <a:lnTo>
                    <a:pt x="848" y="104"/>
                  </a:lnTo>
                  <a:lnTo>
                    <a:pt x="912" y="104"/>
                  </a:lnTo>
                  <a:lnTo>
                    <a:pt x="840" y="176"/>
                  </a:lnTo>
                  <a:lnTo>
                    <a:pt x="816" y="176"/>
                  </a:lnTo>
                  <a:lnTo>
                    <a:pt x="840" y="200"/>
                  </a:lnTo>
                  <a:lnTo>
                    <a:pt x="816" y="232"/>
                  </a:lnTo>
                  <a:lnTo>
                    <a:pt x="816" y="272"/>
                  </a:lnTo>
                  <a:lnTo>
                    <a:pt x="840" y="280"/>
                  </a:lnTo>
                  <a:lnTo>
                    <a:pt x="808" y="304"/>
                  </a:lnTo>
                  <a:lnTo>
                    <a:pt x="784" y="376"/>
                  </a:lnTo>
                  <a:lnTo>
                    <a:pt x="816" y="376"/>
                  </a:lnTo>
                  <a:lnTo>
                    <a:pt x="768" y="400"/>
                  </a:lnTo>
                  <a:lnTo>
                    <a:pt x="744" y="376"/>
                  </a:lnTo>
                  <a:lnTo>
                    <a:pt x="736" y="408"/>
                  </a:lnTo>
                  <a:lnTo>
                    <a:pt x="784" y="464"/>
                  </a:lnTo>
                  <a:lnTo>
                    <a:pt x="776" y="488"/>
                  </a:lnTo>
                  <a:lnTo>
                    <a:pt x="744" y="464"/>
                  </a:lnTo>
                  <a:lnTo>
                    <a:pt x="704" y="440"/>
                  </a:lnTo>
                  <a:lnTo>
                    <a:pt x="704" y="464"/>
                  </a:lnTo>
                  <a:lnTo>
                    <a:pt x="704" y="488"/>
                  </a:lnTo>
                  <a:lnTo>
                    <a:pt x="712" y="496"/>
                  </a:lnTo>
                  <a:lnTo>
                    <a:pt x="752" y="496"/>
                  </a:lnTo>
                  <a:lnTo>
                    <a:pt x="744" y="528"/>
                  </a:lnTo>
                  <a:lnTo>
                    <a:pt x="616" y="576"/>
                  </a:lnTo>
                  <a:lnTo>
                    <a:pt x="488" y="680"/>
                  </a:lnTo>
                  <a:lnTo>
                    <a:pt x="432" y="776"/>
                  </a:lnTo>
                  <a:lnTo>
                    <a:pt x="360" y="744"/>
                  </a:lnTo>
                  <a:lnTo>
                    <a:pt x="304" y="584"/>
                  </a:lnTo>
                  <a:lnTo>
                    <a:pt x="336" y="528"/>
                  </a:lnTo>
                  <a:lnTo>
                    <a:pt x="328" y="520"/>
                  </a:lnTo>
                  <a:lnTo>
                    <a:pt x="296" y="488"/>
                  </a:lnTo>
                  <a:lnTo>
                    <a:pt x="328" y="488"/>
                  </a:lnTo>
                  <a:lnTo>
                    <a:pt x="296" y="464"/>
                  </a:lnTo>
                  <a:lnTo>
                    <a:pt x="288" y="464"/>
                  </a:lnTo>
                  <a:lnTo>
                    <a:pt x="288" y="440"/>
                  </a:lnTo>
                  <a:lnTo>
                    <a:pt x="296" y="408"/>
                  </a:lnTo>
                  <a:lnTo>
                    <a:pt x="240" y="376"/>
                  </a:lnTo>
                  <a:lnTo>
                    <a:pt x="240" y="344"/>
                  </a:lnTo>
                  <a:lnTo>
                    <a:pt x="200" y="304"/>
                  </a:lnTo>
                  <a:lnTo>
                    <a:pt x="128" y="304"/>
                  </a:lnTo>
                  <a:lnTo>
                    <a:pt x="104" y="336"/>
                  </a:lnTo>
                  <a:lnTo>
                    <a:pt x="72" y="304"/>
                  </a:lnTo>
                  <a:lnTo>
                    <a:pt x="80" y="256"/>
                  </a:lnTo>
                  <a:lnTo>
                    <a:pt x="0" y="248"/>
                  </a:lnTo>
                  <a:lnTo>
                    <a:pt x="128" y="176"/>
                  </a:lnTo>
                  <a:lnTo>
                    <a:pt x="80" y="152"/>
                  </a:lnTo>
                  <a:lnTo>
                    <a:pt x="288" y="64"/>
                  </a:lnTo>
                  <a:lnTo>
                    <a:pt x="304" y="104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92" y="88"/>
                  </a:lnTo>
                  <a:lnTo>
                    <a:pt x="416" y="104"/>
                  </a:lnTo>
                  <a:lnTo>
                    <a:pt x="432" y="104"/>
                  </a:lnTo>
                  <a:lnTo>
                    <a:pt x="424" y="64"/>
                  </a:lnTo>
                  <a:lnTo>
                    <a:pt x="432" y="56"/>
                  </a:lnTo>
                  <a:lnTo>
                    <a:pt x="448" y="32"/>
                  </a:lnTo>
                  <a:lnTo>
                    <a:pt x="552" y="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Freeform 83"/>
            <p:cNvSpPr>
              <a:spLocks/>
            </p:cNvSpPr>
            <p:nvPr/>
          </p:nvSpPr>
          <p:spPr bwMode="auto">
            <a:xfrm>
              <a:off x="1154" y="2121"/>
              <a:ext cx="449" cy="352"/>
            </a:xfrm>
            <a:custGeom>
              <a:avLst/>
              <a:gdLst>
                <a:gd name="T0" fmla="*/ 0 w 472"/>
                <a:gd name="T1" fmla="*/ 0 h 328"/>
                <a:gd name="T2" fmla="*/ 32 w 472"/>
                <a:gd name="T3" fmla="*/ 0 h 328"/>
                <a:gd name="T4" fmla="*/ 36 w 472"/>
                <a:gd name="T5" fmla="*/ 74 h 328"/>
                <a:gd name="T6" fmla="*/ 83 w 472"/>
                <a:gd name="T7" fmla="*/ 74 h 328"/>
                <a:gd name="T8" fmla="*/ 101 w 472"/>
                <a:gd name="T9" fmla="*/ 249 h 328"/>
                <a:gd name="T10" fmla="*/ 112 w 472"/>
                <a:gd name="T11" fmla="*/ 150 h 328"/>
                <a:gd name="T12" fmla="*/ 141 w 472"/>
                <a:gd name="T13" fmla="*/ 394 h 328"/>
                <a:gd name="T14" fmla="*/ 141 w 472"/>
                <a:gd name="T15" fmla="*/ 592 h 328"/>
                <a:gd name="T16" fmla="*/ 159 w 472"/>
                <a:gd name="T17" fmla="*/ 744 h 328"/>
                <a:gd name="T18" fmla="*/ 180 w 472"/>
                <a:gd name="T19" fmla="*/ 744 h 328"/>
                <a:gd name="T20" fmla="*/ 209 w 472"/>
                <a:gd name="T21" fmla="*/ 643 h 328"/>
                <a:gd name="T22" fmla="*/ 212 w 472"/>
                <a:gd name="T23" fmla="*/ 744 h 328"/>
                <a:gd name="T24" fmla="*/ 185 w 472"/>
                <a:gd name="T25" fmla="*/ 865 h 328"/>
                <a:gd name="T26" fmla="*/ 185 w 472"/>
                <a:gd name="T27" fmla="*/ 1016 h 328"/>
                <a:gd name="T28" fmla="*/ 97 w 472"/>
                <a:gd name="T29" fmla="*/ 744 h 328"/>
                <a:gd name="T30" fmla="*/ 87 w 472"/>
                <a:gd name="T31" fmla="*/ 671 h 328"/>
                <a:gd name="T32" fmla="*/ 93 w 472"/>
                <a:gd name="T33" fmla="*/ 643 h 328"/>
                <a:gd name="T34" fmla="*/ 62 w 472"/>
                <a:gd name="T35" fmla="*/ 501 h 328"/>
                <a:gd name="T36" fmla="*/ 19 w 472"/>
                <a:gd name="T37" fmla="*/ 47 h 328"/>
                <a:gd name="T38" fmla="*/ 44 w 472"/>
                <a:gd name="T39" fmla="*/ 346 h 328"/>
                <a:gd name="T40" fmla="*/ 50 w 472"/>
                <a:gd name="T41" fmla="*/ 501 h 328"/>
                <a:gd name="T42" fmla="*/ 47 w 472"/>
                <a:gd name="T43" fmla="*/ 519 h 328"/>
                <a:gd name="T44" fmla="*/ 15 w 472"/>
                <a:gd name="T45" fmla="*/ 249 h 328"/>
                <a:gd name="T46" fmla="*/ 0 w 472"/>
                <a:gd name="T47" fmla="*/ 0 h 3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72"/>
                <a:gd name="T73" fmla="*/ 0 h 328"/>
                <a:gd name="T74" fmla="*/ 472 w 472"/>
                <a:gd name="T75" fmla="*/ 328 h 3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72" h="328">
                  <a:moveTo>
                    <a:pt x="0" y="0"/>
                  </a:moveTo>
                  <a:lnTo>
                    <a:pt x="72" y="0"/>
                  </a:lnTo>
                  <a:lnTo>
                    <a:pt x="80" y="24"/>
                  </a:lnTo>
                  <a:lnTo>
                    <a:pt x="184" y="24"/>
                  </a:lnTo>
                  <a:lnTo>
                    <a:pt x="224" y="80"/>
                  </a:lnTo>
                  <a:lnTo>
                    <a:pt x="248" y="48"/>
                  </a:lnTo>
                  <a:lnTo>
                    <a:pt x="312" y="128"/>
                  </a:lnTo>
                  <a:lnTo>
                    <a:pt x="312" y="192"/>
                  </a:lnTo>
                  <a:lnTo>
                    <a:pt x="352" y="240"/>
                  </a:lnTo>
                  <a:lnTo>
                    <a:pt x="400" y="240"/>
                  </a:lnTo>
                  <a:lnTo>
                    <a:pt x="464" y="208"/>
                  </a:lnTo>
                  <a:lnTo>
                    <a:pt x="472" y="240"/>
                  </a:lnTo>
                  <a:lnTo>
                    <a:pt x="408" y="280"/>
                  </a:lnTo>
                  <a:lnTo>
                    <a:pt x="408" y="328"/>
                  </a:lnTo>
                  <a:lnTo>
                    <a:pt x="216" y="240"/>
                  </a:lnTo>
                  <a:lnTo>
                    <a:pt x="192" y="216"/>
                  </a:lnTo>
                  <a:lnTo>
                    <a:pt x="208" y="208"/>
                  </a:lnTo>
                  <a:lnTo>
                    <a:pt x="136" y="160"/>
                  </a:lnTo>
                  <a:lnTo>
                    <a:pt x="40" y="16"/>
                  </a:lnTo>
                  <a:lnTo>
                    <a:pt x="96" y="112"/>
                  </a:lnTo>
                  <a:lnTo>
                    <a:pt x="112" y="160"/>
                  </a:lnTo>
                  <a:lnTo>
                    <a:pt x="104" y="168"/>
                  </a:lnTo>
                  <a:lnTo>
                    <a:pt x="32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Freeform 84"/>
            <p:cNvSpPr>
              <a:spLocks/>
            </p:cNvSpPr>
            <p:nvPr/>
          </p:nvSpPr>
          <p:spPr bwMode="auto">
            <a:xfrm>
              <a:off x="1702" y="2344"/>
              <a:ext cx="145" cy="103"/>
            </a:xfrm>
            <a:custGeom>
              <a:avLst/>
              <a:gdLst>
                <a:gd name="T0" fmla="*/ 10 w 152"/>
                <a:gd name="T1" fmla="*/ 0 h 96"/>
                <a:gd name="T2" fmla="*/ 71 w 152"/>
                <a:gd name="T3" fmla="*/ 221 h 96"/>
                <a:gd name="T4" fmla="*/ 71 w 152"/>
                <a:gd name="T5" fmla="*/ 296 h 96"/>
                <a:gd name="T6" fmla="*/ 68 w 152"/>
                <a:gd name="T7" fmla="*/ 221 h 96"/>
                <a:gd name="T8" fmla="*/ 49 w 152"/>
                <a:gd name="T9" fmla="*/ 221 h 96"/>
                <a:gd name="T10" fmla="*/ 38 w 152"/>
                <a:gd name="T11" fmla="*/ 149 h 96"/>
                <a:gd name="T12" fmla="*/ 0 w 152"/>
                <a:gd name="T13" fmla="*/ 27 h 96"/>
                <a:gd name="T14" fmla="*/ 10 w 152"/>
                <a:gd name="T15" fmla="*/ 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"/>
                <a:gd name="T25" fmla="*/ 0 h 96"/>
                <a:gd name="T26" fmla="*/ 152 w 152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" h="96">
                  <a:moveTo>
                    <a:pt x="16" y="0"/>
                  </a:moveTo>
                  <a:lnTo>
                    <a:pt x="152" y="72"/>
                  </a:lnTo>
                  <a:lnTo>
                    <a:pt x="152" y="96"/>
                  </a:lnTo>
                  <a:lnTo>
                    <a:pt x="144" y="72"/>
                  </a:lnTo>
                  <a:lnTo>
                    <a:pt x="104" y="72"/>
                  </a:lnTo>
                  <a:lnTo>
                    <a:pt x="80" y="48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2" name="Freeform 85"/>
            <p:cNvSpPr>
              <a:spLocks/>
            </p:cNvSpPr>
            <p:nvPr/>
          </p:nvSpPr>
          <p:spPr bwMode="auto">
            <a:xfrm>
              <a:off x="1542" y="2421"/>
              <a:ext cx="205" cy="172"/>
            </a:xfrm>
            <a:custGeom>
              <a:avLst/>
              <a:gdLst>
                <a:gd name="T0" fmla="*/ 9 w 216"/>
                <a:gd name="T1" fmla="*/ 0 h 160"/>
                <a:gd name="T2" fmla="*/ 18 w 216"/>
                <a:gd name="T3" fmla="*/ 0 h 160"/>
                <a:gd name="T4" fmla="*/ 28 w 216"/>
                <a:gd name="T5" fmla="*/ 76 h 160"/>
                <a:gd name="T6" fmla="*/ 53 w 216"/>
                <a:gd name="T7" fmla="*/ 127 h 160"/>
                <a:gd name="T8" fmla="*/ 53 w 216"/>
                <a:gd name="T9" fmla="*/ 407 h 160"/>
                <a:gd name="T10" fmla="*/ 80 w 216"/>
                <a:gd name="T11" fmla="*/ 434 h 160"/>
                <a:gd name="T12" fmla="*/ 93 w 216"/>
                <a:gd name="T13" fmla="*/ 407 h 160"/>
                <a:gd name="T14" fmla="*/ 72 w 216"/>
                <a:gd name="T15" fmla="*/ 511 h 160"/>
                <a:gd name="T16" fmla="*/ 28 w 216"/>
                <a:gd name="T17" fmla="*/ 355 h 160"/>
                <a:gd name="T18" fmla="*/ 9 w 216"/>
                <a:gd name="T19" fmla="*/ 203 h 160"/>
                <a:gd name="T20" fmla="*/ 0 w 216"/>
                <a:gd name="T21" fmla="*/ 0 h 160"/>
                <a:gd name="T22" fmla="*/ 9 w 216"/>
                <a:gd name="T23" fmla="*/ 0 h 1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"/>
                <a:gd name="T37" fmla="*/ 0 h 160"/>
                <a:gd name="T38" fmla="*/ 216 w 216"/>
                <a:gd name="T39" fmla="*/ 160 h 1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" h="160">
                  <a:moveTo>
                    <a:pt x="16" y="0"/>
                  </a:moveTo>
                  <a:lnTo>
                    <a:pt x="40" y="0"/>
                  </a:lnTo>
                  <a:lnTo>
                    <a:pt x="64" y="24"/>
                  </a:lnTo>
                  <a:lnTo>
                    <a:pt x="120" y="40"/>
                  </a:lnTo>
                  <a:lnTo>
                    <a:pt x="120" y="128"/>
                  </a:lnTo>
                  <a:lnTo>
                    <a:pt x="184" y="136"/>
                  </a:lnTo>
                  <a:lnTo>
                    <a:pt x="216" y="128"/>
                  </a:lnTo>
                  <a:lnTo>
                    <a:pt x="168" y="160"/>
                  </a:lnTo>
                  <a:lnTo>
                    <a:pt x="64" y="112"/>
                  </a:lnTo>
                  <a:lnTo>
                    <a:pt x="16" y="64"/>
                  </a:lnTo>
                  <a:lnTo>
                    <a:pt x="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Freeform 86"/>
            <p:cNvSpPr>
              <a:spLocks/>
            </p:cNvSpPr>
            <p:nvPr/>
          </p:nvSpPr>
          <p:spPr bwMode="auto">
            <a:xfrm>
              <a:off x="1679" y="2507"/>
              <a:ext cx="686" cy="1331"/>
            </a:xfrm>
            <a:custGeom>
              <a:avLst/>
              <a:gdLst>
                <a:gd name="T0" fmla="*/ 63 w 720"/>
                <a:gd name="T1" fmla="*/ 0 h 1240"/>
                <a:gd name="T2" fmla="*/ 70 w 720"/>
                <a:gd name="T3" fmla="*/ 98 h 1240"/>
                <a:gd name="T4" fmla="*/ 77 w 720"/>
                <a:gd name="T5" fmla="*/ 150 h 1240"/>
                <a:gd name="T6" fmla="*/ 81 w 720"/>
                <a:gd name="T7" fmla="*/ 27 h 1240"/>
                <a:gd name="T8" fmla="*/ 96 w 720"/>
                <a:gd name="T9" fmla="*/ 27 h 1240"/>
                <a:gd name="T10" fmla="*/ 100 w 720"/>
                <a:gd name="T11" fmla="*/ 150 h 1240"/>
                <a:gd name="T12" fmla="*/ 141 w 720"/>
                <a:gd name="T13" fmla="*/ 98 h 1240"/>
                <a:gd name="T14" fmla="*/ 141 w 720"/>
                <a:gd name="T15" fmla="*/ 150 h 1240"/>
                <a:gd name="T16" fmla="*/ 166 w 720"/>
                <a:gd name="T17" fmla="*/ 249 h 1240"/>
                <a:gd name="T18" fmla="*/ 170 w 720"/>
                <a:gd name="T19" fmla="*/ 326 h 1240"/>
                <a:gd name="T20" fmla="*/ 210 w 720"/>
                <a:gd name="T21" fmla="*/ 394 h 1240"/>
                <a:gd name="T22" fmla="*/ 218 w 720"/>
                <a:gd name="T23" fmla="*/ 445 h 1240"/>
                <a:gd name="T24" fmla="*/ 218 w 720"/>
                <a:gd name="T25" fmla="*/ 501 h 1240"/>
                <a:gd name="T26" fmla="*/ 225 w 720"/>
                <a:gd name="T27" fmla="*/ 597 h 1240"/>
                <a:gd name="T28" fmla="*/ 230 w 720"/>
                <a:gd name="T29" fmla="*/ 624 h 1240"/>
                <a:gd name="T30" fmla="*/ 333 w 720"/>
                <a:gd name="T31" fmla="*/ 945 h 1240"/>
                <a:gd name="T32" fmla="*/ 333 w 720"/>
                <a:gd name="T33" fmla="*/ 1021 h 1240"/>
                <a:gd name="T34" fmla="*/ 298 w 720"/>
                <a:gd name="T35" fmla="*/ 1539 h 1240"/>
                <a:gd name="T36" fmla="*/ 298 w 720"/>
                <a:gd name="T37" fmla="*/ 1613 h 1240"/>
                <a:gd name="T38" fmla="*/ 277 w 720"/>
                <a:gd name="T39" fmla="*/ 1859 h 1240"/>
                <a:gd name="T40" fmla="*/ 230 w 720"/>
                <a:gd name="T41" fmla="*/ 1960 h 1240"/>
                <a:gd name="T42" fmla="*/ 230 w 720"/>
                <a:gd name="T43" fmla="*/ 2134 h 1240"/>
                <a:gd name="T44" fmla="*/ 199 w 720"/>
                <a:gd name="T45" fmla="*/ 2557 h 1240"/>
                <a:gd name="T46" fmla="*/ 181 w 720"/>
                <a:gd name="T47" fmla="*/ 2557 h 1240"/>
                <a:gd name="T48" fmla="*/ 170 w 720"/>
                <a:gd name="T49" fmla="*/ 2530 h 1240"/>
                <a:gd name="T50" fmla="*/ 181 w 720"/>
                <a:gd name="T51" fmla="*/ 2585 h 1240"/>
                <a:gd name="T52" fmla="*/ 170 w 720"/>
                <a:gd name="T53" fmla="*/ 2759 h 1240"/>
                <a:gd name="T54" fmla="*/ 141 w 720"/>
                <a:gd name="T55" fmla="*/ 2833 h 1240"/>
                <a:gd name="T56" fmla="*/ 137 w 720"/>
                <a:gd name="T57" fmla="*/ 2958 h 1240"/>
                <a:gd name="T58" fmla="*/ 123 w 720"/>
                <a:gd name="T59" fmla="*/ 2958 h 1240"/>
                <a:gd name="T60" fmla="*/ 125 w 720"/>
                <a:gd name="T61" fmla="*/ 3034 h 1240"/>
                <a:gd name="T62" fmla="*/ 113 w 720"/>
                <a:gd name="T63" fmla="*/ 3106 h 1240"/>
                <a:gd name="T64" fmla="*/ 108 w 720"/>
                <a:gd name="T65" fmla="*/ 3327 h 1240"/>
                <a:gd name="T66" fmla="*/ 113 w 720"/>
                <a:gd name="T67" fmla="*/ 3403 h 1240"/>
                <a:gd name="T68" fmla="*/ 96 w 720"/>
                <a:gd name="T69" fmla="*/ 3579 h 1240"/>
                <a:gd name="T70" fmla="*/ 92 w 720"/>
                <a:gd name="T71" fmla="*/ 3703 h 1240"/>
                <a:gd name="T72" fmla="*/ 111 w 720"/>
                <a:gd name="T73" fmla="*/ 3851 h 1240"/>
                <a:gd name="T74" fmla="*/ 113 w 720"/>
                <a:gd name="T75" fmla="*/ 3851 h 1240"/>
                <a:gd name="T76" fmla="*/ 81 w 720"/>
                <a:gd name="T77" fmla="*/ 3851 h 1240"/>
                <a:gd name="T78" fmla="*/ 81 w 720"/>
                <a:gd name="T79" fmla="*/ 3753 h 1240"/>
                <a:gd name="T80" fmla="*/ 63 w 720"/>
                <a:gd name="T81" fmla="*/ 3753 h 1240"/>
                <a:gd name="T82" fmla="*/ 51 w 720"/>
                <a:gd name="T83" fmla="*/ 3327 h 1240"/>
                <a:gd name="T84" fmla="*/ 63 w 720"/>
                <a:gd name="T85" fmla="*/ 3226 h 1240"/>
                <a:gd name="T86" fmla="*/ 63 w 720"/>
                <a:gd name="T87" fmla="*/ 3082 h 1240"/>
                <a:gd name="T88" fmla="*/ 63 w 720"/>
                <a:gd name="T89" fmla="*/ 2657 h 1240"/>
                <a:gd name="T90" fmla="*/ 77 w 720"/>
                <a:gd name="T91" fmla="*/ 2236 h 1240"/>
                <a:gd name="T92" fmla="*/ 81 w 720"/>
                <a:gd name="T93" fmla="*/ 1642 h 1240"/>
                <a:gd name="T94" fmla="*/ 59 w 720"/>
                <a:gd name="T95" fmla="*/ 1539 h 1240"/>
                <a:gd name="T96" fmla="*/ 48 w 720"/>
                <a:gd name="T97" fmla="*/ 1539 h 1240"/>
                <a:gd name="T98" fmla="*/ 0 w 720"/>
                <a:gd name="T99" fmla="*/ 893 h 1240"/>
                <a:gd name="T100" fmla="*/ 10 w 720"/>
                <a:gd name="T101" fmla="*/ 843 h 1240"/>
                <a:gd name="T102" fmla="*/ 8 w 720"/>
                <a:gd name="T103" fmla="*/ 672 h 1240"/>
                <a:gd name="T104" fmla="*/ 19 w 720"/>
                <a:gd name="T105" fmla="*/ 597 h 1240"/>
                <a:gd name="T106" fmla="*/ 26 w 720"/>
                <a:gd name="T107" fmla="*/ 350 h 1240"/>
                <a:gd name="T108" fmla="*/ 26 w 720"/>
                <a:gd name="T109" fmla="*/ 173 h 1240"/>
                <a:gd name="T110" fmla="*/ 37 w 720"/>
                <a:gd name="T111" fmla="*/ 173 h 1240"/>
                <a:gd name="T112" fmla="*/ 63 w 720"/>
                <a:gd name="T113" fmla="*/ 0 h 1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20"/>
                <a:gd name="T172" fmla="*/ 0 h 1240"/>
                <a:gd name="T173" fmla="*/ 720 w 720"/>
                <a:gd name="T174" fmla="*/ 1240 h 1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20" h="1240">
                  <a:moveTo>
                    <a:pt x="136" y="0"/>
                  </a:moveTo>
                  <a:lnTo>
                    <a:pt x="152" y="32"/>
                  </a:lnTo>
                  <a:lnTo>
                    <a:pt x="168" y="48"/>
                  </a:lnTo>
                  <a:lnTo>
                    <a:pt x="176" y="8"/>
                  </a:lnTo>
                  <a:lnTo>
                    <a:pt x="208" y="8"/>
                  </a:lnTo>
                  <a:lnTo>
                    <a:pt x="216" y="48"/>
                  </a:lnTo>
                  <a:lnTo>
                    <a:pt x="304" y="32"/>
                  </a:lnTo>
                  <a:lnTo>
                    <a:pt x="304" y="48"/>
                  </a:lnTo>
                  <a:lnTo>
                    <a:pt x="360" y="80"/>
                  </a:lnTo>
                  <a:lnTo>
                    <a:pt x="368" y="104"/>
                  </a:lnTo>
                  <a:lnTo>
                    <a:pt x="456" y="128"/>
                  </a:lnTo>
                  <a:lnTo>
                    <a:pt x="472" y="144"/>
                  </a:lnTo>
                  <a:lnTo>
                    <a:pt x="472" y="160"/>
                  </a:lnTo>
                  <a:lnTo>
                    <a:pt x="488" y="192"/>
                  </a:lnTo>
                  <a:lnTo>
                    <a:pt x="496" y="200"/>
                  </a:lnTo>
                  <a:lnTo>
                    <a:pt x="720" y="304"/>
                  </a:lnTo>
                  <a:lnTo>
                    <a:pt x="720" y="328"/>
                  </a:lnTo>
                  <a:lnTo>
                    <a:pt x="648" y="496"/>
                  </a:lnTo>
                  <a:lnTo>
                    <a:pt x="648" y="520"/>
                  </a:lnTo>
                  <a:lnTo>
                    <a:pt x="600" y="600"/>
                  </a:lnTo>
                  <a:lnTo>
                    <a:pt x="496" y="632"/>
                  </a:lnTo>
                  <a:lnTo>
                    <a:pt x="496" y="688"/>
                  </a:lnTo>
                  <a:lnTo>
                    <a:pt x="432" y="824"/>
                  </a:lnTo>
                  <a:lnTo>
                    <a:pt x="392" y="824"/>
                  </a:lnTo>
                  <a:lnTo>
                    <a:pt x="368" y="816"/>
                  </a:lnTo>
                  <a:lnTo>
                    <a:pt x="392" y="832"/>
                  </a:lnTo>
                  <a:lnTo>
                    <a:pt x="368" y="888"/>
                  </a:lnTo>
                  <a:lnTo>
                    <a:pt x="304" y="912"/>
                  </a:lnTo>
                  <a:lnTo>
                    <a:pt x="296" y="952"/>
                  </a:lnTo>
                  <a:lnTo>
                    <a:pt x="264" y="952"/>
                  </a:lnTo>
                  <a:lnTo>
                    <a:pt x="272" y="976"/>
                  </a:lnTo>
                  <a:lnTo>
                    <a:pt x="248" y="1000"/>
                  </a:lnTo>
                  <a:lnTo>
                    <a:pt x="232" y="1072"/>
                  </a:lnTo>
                  <a:lnTo>
                    <a:pt x="248" y="1096"/>
                  </a:lnTo>
                  <a:lnTo>
                    <a:pt x="208" y="1152"/>
                  </a:lnTo>
                  <a:lnTo>
                    <a:pt x="200" y="1192"/>
                  </a:lnTo>
                  <a:lnTo>
                    <a:pt x="240" y="1240"/>
                  </a:lnTo>
                  <a:lnTo>
                    <a:pt x="248" y="1240"/>
                  </a:lnTo>
                  <a:lnTo>
                    <a:pt x="176" y="1240"/>
                  </a:lnTo>
                  <a:lnTo>
                    <a:pt x="176" y="1208"/>
                  </a:lnTo>
                  <a:lnTo>
                    <a:pt x="136" y="1208"/>
                  </a:lnTo>
                  <a:lnTo>
                    <a:pt x="112" y="1072"/>
                  </a:lnTo>
                  <a:lnTo>
                    <a:pt x="136" y="1040"/>
                  </a:lnTo>
                  <a:lnTo>
                    <a:pt x="136" y="992"/>
                  </a:lnTo>
                  <a:lnTo>
                    <a:pt x="136" y="856"/>
                  </a:lnTo>
                  <a:lnTo>
                    <a:pt x="168" y="720"/>
                  </a:lnTo>
                  <a:lnTo>
                    <a:pt x="176" y="528"/>
                  </a:lnTo>
                  <a:lnTo>
                    <a:pt x="128" y="496"/>
                  </a:lnTo>
                  <a:lnTo>
                    <a:pt x="104" y="496"/>
                  </a:lnTo>
                  <a:lnTo>
                    <a:pt x="0" y="288"/>
                  </a:lnTo>
                  <a:lnTo>
                    <a:pt x="24" y="272"/>
                  </a:lnTo>
                  <a:lnTo>
                    <a:pt x="8" y="216"/>
                  </a:lnTo>
                  <a:lnTo>
                    <a:pt x="40" y="192"/>
                  </a:lnTo>
                  <a:lnTo>
                    <a:pt x="56" y="112"/>
                  </a:lnTo>
                  <a:lnTo>
                    <a:pt x="56" y="56"/>
                  </a:lnTo>
                  <a:lnTo>
                    <a:pt x="80" y="5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87"/>
            <p:cNvSpPr>
              <a:spLocks/>
            </p:cNvSpPr>
            <p:nvPr/>
          </p:nvSpPr>
          <p:spPr bwMode="auto">
            <a:xfrm>
              <a:off x="4716" y="2653"/>
              <a:ext cx="579" cy="550"/>
            </a:xfrm>
            <a:custGeom>
              <a:avLst/>
              <a:gdLst>
                <a:gd name="T0" fmla="*/ 206 w 608"/>
                <a:gd name="T1" fmla="*/ 0 h 512"/>
                <a:gd name="T2" fmla="*/ 209 w 608"/>
                <a:gd name="T3" fmla="*/ 249 h 512"/>
                <a:gd name="T4" fmla="*/ 212 w 608"/>
                <a:gd name="T5" fmla="*/ 249 h 512"/>
                <a:gd name="T6" fmla="*/ 212 w 608"/>
                <a:gd name="T7" fmla="*/ 406 h 512"/>
                <a:gd name="T8" fmla="*/ 238 w 608"/>
                <a:gd name="T9" fmla="*/ 478 h 512"/>
                <a:gd name="T10" fmla="*/ 276 w 608"/>
                <a:gd name="T11" fmla="*/ 883 h 512"/>
                <a:gd name="T12" fmla="*/ 276 w 608"/>
                <a:gd name="T13" fmla="*/ 982 h 512"/>
                <a:gd name="T14" fmla="*/ 241 w 608"/>
                <a:gd name="T15" fmla="*/ 1486 h 512"/>
                <a:gd name="T16" fmla="*/ 227 w 608"/>
                <a:gd name="T17" fmla="*/ 1608 h 512"/>
                <a:gd name="T18" fmla="*/ 180 w 608"/>
                <a:gd name="T19" fmla="*/ 1486 h 512"/>
                <a:gd name="T20" fmla="*/ 180 w 608"/>
                <a:gd name="T21" fmla="*/ 1405 h 512"/>
                <a:gd name="T22" fmla="*/ 162 w 608"/>
                <a:gd name="T23" fmla="*/ 1307 h 512"/>
                <a:gd name="T24" fmla="*/ 169 w 608"/>
                <a:gd name="T25" fmla="*/ 1286 h 512"/>
                <a:gd name="T26" fmla="*/ 147 w 608"/>
                <a:gd name="T27" fmla="*/ 1332 h 512"/>
                <a:gd name="T28" fmla="*/ 132 w 608"/>
                <a:gd name="T29" fmla="*/ 1154 h 512"/>
                <a:gd name="T30" fmla="*/ 121 w 608"/>
                <a:gd name="T31" fmla="*/ 1154 h 512"/>
                <a:gd name="T32" fmla="*/ 81 w 608"/>
                <a:gd name="T33" fmla="*/ 1207 h 512"/>
                <a:gd name="T34" fmla="*/ 66 w 608"/>
                <a:gd name="T35" fmla="*/ 1307 h 512"/>
                <a:gd name="T36" fmla="*/ 41 w 608"/>
                <a:gd name="T37" fmla="*/ 1307 h 512"/>
                <a:gd name="T38" fmla="*/ 15 w 608"/>
                <a:gd name="T39" fmla="*/ 1359 h 512"/>
                <a:gd name="T40" fmla="*/ 8 w 608"/>
                <a:gd name="T41" fmla="*/ 1286 h 512"/>
                <a:gd name="T42" fmla="*/ 10 w 608"/>
                <a:gd name="T43" fmla="*/ 1133 h 512"/>
                <a:gd name="T44" fmla="*/ 0 w 608"/>
                <a:gd name="T45" fmla="*/ 854 h 512"/>
                <a:gd name="T46" fmla="*/ 0 w 608"/>
                <a:gd name="T47" fmla="*/ 627 h 512"/>
                <a:gd name="T48" fmla="*/ 8 w 608"/>
                <a:gd name="T49" fmla="*/ 627 h 512"/>
                <a:gd name="T50" fmla="*/ 15 w 608"/>
                <a:gd name="T51" fmla="*/ 554 h 512"/>
                <a:gd name="T52" fmla="*/ 23 w 608"/>
                <a:gd name="T53" fmla="*/ 554 h 512"/>
                <a:gd name="T54" fmla="*/ 58 w 608"/>
                <a:gd name="T55" fmla="*/ 406 h 512"/>
                <a:gd name="T56" fmla="*/ 63 w 608"/>
                <a:gd name="T57" fmla="*/ 329 h 512"/>
                <a:gd name="T58" fmla="*/ 73 w 608"/>
                <a:gd name="T59" fmla="*/ 329 h 512"/>
                <a:gd name="T60" fmla="*/ 88 w 608"/>
                <a:gd name="T61" fmla="*/ 173 h 512"/>
                <a:gd name="T62" fmla="*/ 106 w 608"/>
                <a:gd name="T63" fmla="*/ 200 h 512"/>
                <a:gd name="T64" fmla="*/ 140 w 608"/>
                <a:gd name="T65" fmla="*/ 27 h 512"/>
                <a:gd name="T66" fmla="*/ 154 w 608"/>
                <a:gd name="T67" fmla="*/ 102 h 512"/>
                <a:gd name="T68" fmla="*/ 150 w 608"/>
                <a:gd name="T69" fmla="*/ 249 h 512"/>
                <a:gd name="T70" fmla="*/ 190 w 608"/>
                <a:gd name="T71" fmla="*/ 353 h 512"/>
                <a:gd name="T72" fmla="*/ 194 w 608"/>
                <a:gd name="T73" fmla="*/ 249 h 512"/>
                <a:gd name="T74" fmla="*/ 190 w 608"/>
                <a:gd name="T75" fmla="*/ 102 h 512"/>
                <a:gd name="T76" fmla="*/ 194 w 608"/>
                <a:gd name="T77" fmla="*/ 76 h 512"/>
                <a:gd name="T78" fmla="*/ 194 w 608"/>
                <a:gd name="T79" fmla="*/ 27 h 512"/>
                <a:gd name="T80" fmla="*/ 206 w 608"/>
                <a:gd name="T81" fmla="*/ 0 h 5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08"/>
                <a:gd name="T124" fmla="*/ 0 h 512"/>
                <a:gd name="T125" fmla="*/ 608 w 608"/>
                <a:gd name="T126" fmla="*/ 512 h 5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08" h="512">
                  <a:moveTo>
                    <a:pt x="448" y="0"/>
                  </a:moveTo>
                  <a:lnTo>
                    <a:pt x="456" y="80"/>
                  </a:lnTo>
                  <a:lnTo>
                    <a:pt x="464" y="80"/>
                  </a:lnTo>
                  <a:lnTo>
                    <a:pt x="464" y="128"/>
                  </a:lnTo>
                  <a:lnTo>
                    <a:pt x="520" y="152"/>
                  </a:lnTo>
                  <a:lnTo>
                    <a:pt x="608" y="280"/>
                  </a:lnTo>
                  <a:lnTo>
                    <a:pt x="608" y="312"/>
                  </a:lnTo>
                  <a:lnTo>
                    <a:pt x="528" y="472"/>
                  </a:lnTo>
                  <a:lnTo>
                    <a:pt x="496" y="512"/>
                  </a:lnTo>
                  <a:lnTo>
                    <a:pt x="392" y="472"/>
                  </a:lnTo>
                  <a:lnTo>
                    <a:pt x="392" y="448"/>
                  </a:lnTo>
                  <a:lnTo>
                    <a:pt x="352" y="416"/>
                  </a:lnTo>
                  <a:lnTo>
                    <a:pt x="368" y="408"/>
                  </a:lnTo>
                  <a:lnTo>
                    <a:pt x="320" y="424"/>
                  </a:lnTo>
                  <a:lnTo>
                    <a:pt x="288" y="368"/>
                  </a:lnTo>
                  <a:lnTo>
                    <a:pt x="264" y="368"/>
                  </a:lnTo>
                  <a:lnTo>
                    <a:pt x="176" y="384"/>
                  </a:lnTo>
                  <a:lnTo>
                    <a:pt x="144" y="416"/>
                  </a:lnTo>
                  <a:lnTo>
                    <a:pt x="88" y="416"/>
                  </a:lnTo>
                  <a:lnTo>
                    <a:pt x="32" y="432"/>
                  </a:lnTo>
                  <a:lnTo>
                    <a:pt x="8" y="408"/>
                  </a:lnTo>
                  <a:lnTo>
                    <a:pt x="16" y="360"/>
                  </a:lnTo>
                  <a:lnTo>
                    <a:pt x="0" y="272"/>
                  </a:lnTo>
                  <a:lnTo>
                    <a:pt x="0" y="200"/>
                  </a:lnTo>
                  <a:lnTo>
                    <a:pt x="8" y="200"/>
                  </a:lnTo>
                  <a:lnTo>
                    <a:pt x="32" y="176"/>
                  </a:lnTo>
                  <a:lnTo>
                    <a:pt x="48" y="176"/>
                  </a:lnTo>
                  <a:lnTo>
                    <a:pt x="128" y="128"/>
                  </a:lnTo>
                  <a:lnTo>
                    <a:pt x="136" y="104"/>
                  </a:lnTo>
                  <a:lnTo>
                    <a:pt x="160" y="104"/>
                  </a:lnTo>
                  <a:lnTo>
                    <a:pt x="192" y="56"/>
                  </a:lnTo>
                  <a:lnTo>
                    <a:pt x="232" y="64"/>
                  </a:lnTo>
                  <a:lnTo>
                    <a:pt x="304" y="8"/>
                  </a:lnTo>
                  <a:lnTo>
                    <a:pt x="336" y="32"/>
                  </a:lnTo>
                  <a:lnTo>
                    <a:pt x="328" y="80"/>
                  </a:lnTo>
                  <a:lnTo>
                    <a:pt x="416" y="112"/>
                  </a:lnTo>
                  <a:lnTo>
                    <a:pt x="424" y="80"/>
                  </a:lnTo>
                  <a:lnTo>
                    <a:pt x="416" y="32"/>
                  </a:lnTo>
                  <a:lnTo>
                    <a:pt x="424" y="24"/>
                  </a:lnTo>
                  <a:lnTo>
                    <a:pt x="424" y="8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Freeform 88"/>
            <p:cNvSpPr>
              <a:spLocks/>
            </p:cNvSpPr>
            <p:nvPr/>
          </p:nvSpPr>
          <p:spPr bwMode="auto">
            <a:xfrm>
              <a:off x="3831" y="1732"/>
              <a:ext cx="762" cy="687"/>
            </a:xfrm>
            <a:custGeom>
              <a:avLst/>
              <a:gdLst>
                <a:gd name="T0" fmla="*/ 73 w 800"/>
                <a:gd name="T1" fmla="*/ 0 h 640"/>
                <a:gd name="T2" fmla="*/ 140 w 800"/>
                <a:gd name="T3" fmla="*/ 200 h 640"/>
                <a:gd name="T4" fmla="*/ 140 w 800"/>
                <a:gd name="T5" fmla="*/ 297 h 640"/>
                <a:gd name="T6" fmla="*/ 157 w 800"/>
                <a:gd name="T7" fmla="*/ 472 h 640"/>
                <a:gd name="T8" fmla="*/ 231 w 800"/>
                <a:gd name="T9" fmla="*/ 520 h 640"/>
                <a:gd name="T10" fmla="*/ 264 w 800"/>
                <a:gd name="T11" fmla="*/ 520 h 640"/>
                <a:gd name="T12" fmla="*/ 272 w 800"/>
                <a:gd name="T13" fmla="*/ 625 h 640"/>
                <a:gd name="T14" fmla="*/ 264 w 800"/>
                <a:gd name="T15" fmla="*/ 796 h 640"/>
                <a:gd name="T16" fmla="*/ 307 w 800"/>
                <a:gd name="T17" fmla="*/ 820 h 640"/>
                <a:gd name="T18" fmla="*/ 307 w 800"/>
                <a:gd name="T19" fmla="*/ 796 h 640"/>
                <a:gd name="T20" fmla="*/ 335 w 800"/>
                <a:gd name="T21" fmla="*/ 796 h 640"/>
                <a:gd name="T22" fmla="*/ 369 w 800"/>
                <a:gd name="T23" fmla="*/ 869 h 640"/>
                <a:gd name="T24" fmla="*/ 320 w 800"/>
                <a:gd name="T25" fmla="*/ 1048 h 640"/>
                <a:gd name="T26" fmla="*/ 321 w 800"/>
                <a:gd name="T27" fmla="*/ 1116 h 640"/>
                <a:gd name="T28" fmla="*/ 351 w 800"/>
                <a:gd name="T29" fmla="*/ 1269 h 640"/>
                <a:gd name="T30" fmla="*/ 351 w 800"/>
                <a:gd name="T31" fmla="*/ 1297 h 640"/>
                <a:gd name="T32" fmla="*/ 353 w 800"/>
                <a:gd name="T33" fmla="*/ 1415 h 640"/>
                <a:gd name="T34" fmla="*/ 335 w 800"/>
                <a:gd name="T35" fmla="*/ 1494 h 640"/>
                <a:gd name="T36" fmla="*/ 312 w 800"/>
                <a:gd name="T37" fmla="*/ 1568 h 640"/>
                <a:gd name="T38" fmla="*/ 307 w 800"/>
                <a:gd name="T39" fmla="*/ 1494 h 640"/>
                <a:gd name="T40" fmla="*/ 277 w 800"/>
                <a:gd name="T41" fmla="*/ 1366 h 640"/>
                <a:gd name="T42" fmla="*/ 277 w 800"/>
                <a:gd name="T43" fmla="*/ 1568 h 640"/>
                <a:gd name="T44" fmla="*/ 307 w 800"/>
                <a:gd name="T45" fmla="*/ 1840 h 640"/>
                <a:gd name="T46" fmla="*/ 307 w 800"/>
                <a:gd name="T47" fmla="*/ 1987 h 640"/>
                <a:gd name="T48" fmla="*/ 277 w 800"/>
                <a:gd name="T49" fmla="*/ 1814 h 640"/>
                <a:gd name="T50" fmla="*/ 264 w 800"/>
                <a:gd name="T51" fmla="*/ 1539 h 640"/>
                <a:gd name="T52" fmla="*/ 264 w 800"/>
                <a:gd name="T53" fmla="*/ 1297 h 640"/>
                <a:gd name="T54" fmla="*/ 251 w 800"/>
                <a:gd name="T55" fmla="*/ 1142 h 640"/>
                <a:gd name="T56" fmla="*/ 239 w 800"/>
                <a:gd name="T57" fmla="*/ 1217 h 640"/>
                <a:gd name="T58" fmla="*/ 217 w 800"/>
                <a:gd name="T59" fmla="*/ 869 h 640"/>
                <a:gd name="T60" fmla="*/ 202 w 800"/>
                <a:gd name="T61" fmla="*/ 920 h 640"/>
                <a:gd name="T62" fmla="*/ 191 w 800"/>
                <a:gd name="T63" fmla="*/ 920 h 640"/>
                <a:gd name="T64" fmla="*/ 176 w 800"/>
                <a:gd name="T65" fmla="*/ 1048 h 640"/>
                <a:gd name="T66" fmla="*/ 140 w 800"/>
                <a:gd name="T67" fmla="*/ 1297 h 640"/>
                <a:gd name="T68" fmla="*/ 140 w 800"/>
                <a:gd name="T69" fmla="*/ 1393 h 640"/>
                <a:gd name="T70" fmla="*/ 130 w 800"/>
                <a:gd name="T71" fmla="*/ 1643 h 640"/>
                <a:gd name="T72" fmla="*/ 113 w 800"/>
                <a:gd name="T73" fmla="*/ 1568 h 640"/>
                <a:gd name="T74" fmla="*/ 100 w 800"/>
                <a:gd name="T75" fmla="*/ 1297 h 640"/>
                <a:gd name="T76" fmla="*/ 88 w 800"/>
                <a:gd name="T77" fmla="*/ 1217 h 640"/>
                <a:gd name="T78" fmla="*/ 84 w 800"/>
                <a:gd name="T79" fmla="*/ 920 h 640"/>
                <a:gd name="T80" fmla="*/ 73 w 800"/>
                <a:gd name="T81" fmla="*/ 945 h 640"/>
                <a:gd name="T82" fmla="*/ 55 w 800"/>
                <a:gd name="T83" fmla="*/ 869 h 640"/>
                <a:gd name="T84" fmla="*/ 55 w 800"/>
                <a:gd name="T85" fmla="*/ 796 h 640"/>
                <a:gd name="T86" fmla="*/ 10 w 800"/>
                <a:gd name="T87" fmla="*/ 625 h 640"/>
                <a:gd name="T88" fmla="*/ 23 w 800"/>
                <a:gd name="T89" fmla="*/ 576 h 640"/>
                <a:gd name="T90" fmla="*/ 0 w 800"/>
                <a:gd name="T91" fmla="*/ 520 h 640"/>
                <a:gd name="T92" fmla="*/ 10 w 800"/>
                <a:gd name="T93" fmla="*/ 74 h 640"/>
                <a:gd name="T94" fmla="*/ 23 w 800"/>
                <a:gd name="T95" fmla="*/ 123 h 640"/>
                <a:gd name="T96" fmla="*/ 23 w 800"/>
                <a:gd name="T97" fmla="*/ 74 h 640"/>
                <a:gd name="T98" fmla="*/ 73 w 800"/>
                <a:gd name="T99" fmla="*/ 0 h 64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00"/>
                <a:gd name="T151" fmla="*/ 0 h 640"/>
                <a:gd name="T152" fmla="*/ 800 w 800"/>
                <a:gd name="T153" fmla="*/ 640 h 64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00" h="640">
                  <a:moveTo>
                    <a:pt x="160" y="0"/>
                  </a:moveTo>
                  <a:lnTo>
                    <a:pt x="304" y="64"/>
                  </a:lnTo>
                  <a:lnTo>
                    <a:pt x="304" y="96"/>
                  </a:lnTo>
                  <a:lnTo>
                    <a:pt x="344" y="152"/>
                  </a:lnTo>
                  <a:lnTo>
                    <a:pt x="504" y="168"/>
                  </a:lnTo>
                  <a:lnTo>
                    <a:pt x="576" y="168"/>
                  </a:lnTo>
                  <a:lnTo>
                    <a:pt x="592" y="200"/>
                  </a:lnTo>
                  <a:lnTo>
                    <a:pt x="576" y="256"/>
                  </a:lnTo>
                  <a:lnTo>
                    <a:pt x="672" y="264"/>
                  </a:lnTo>
                  <a:lnTo>
                    <a:pt x="672" y="256"/>
                  </a:lnTo>
                  <a:lnTo>
                    <a:pt x="728" y="256"/>
                  </a:lnTo>
                  <a:lnTo>
                    <a:pt x="800" y="280"/>
                  </a:lnTo>
                  <a:lnTo>
                    <a:pt x="696" y="336"/>
                  </a:lnTo>
                  <a:lnTo>
                    <a:pt x="704" y="360"/>
                  </a:lnTo>
                  <a:lnTo>
                    <a:pt x="760" y="408"/>
                  </a:lnTo>
                  <a:lnTo>
                    <a:pt x="760" y="416"/>
                  </a:lnTo>
                  <a:lnTo>
                    <a:pt x="768" y="456"/>
                  </a:lnTo>
                  <a:lnTo>
                    <a:pt x="728" y="480"/>
                  </a:lnTo>
                  <a:lnTo>
                    <a:pt x="680" y="504"/>
                  </a:lnTo>
                  <a:lnTo>
                    <a:pt x="672" y="480"/>
                  </a:lnTo>
                  <a:lnTo>
                    <a:pt x="608" y="440"/>
                  </a:lnTo>
                  <a:lnTo>
                    <a:pt x="600" y="504"/>
                  </a:lnTo>
                  <a:lnTo>
                    <a:pt x="672" y="592"/>
                  </a:lnTo>
                  <a:lnTo>
                    <a:pt x="672" y="640"/>
                  </a:lnTo>
                  <a:lnTo>
                    <a:pt x="608" y="584"/>
                  </a:lnTo>
                  <a:lnTo>
                    <a:pt x="576" y="496"/>
                  </a:lnTo>
                  <a:lnTo>
                    <a:pt x="576" y="416"/>
                  </a:lnTo>
                  <a:lnTo>
                    <a:pt x="552" y="368"/>
                  </a:lnTo>
                  <a:lnTo>
                    <a:pt x="520" y="392"/>
                  </a:lnTo>
                  <a:lnTo>
                    <a:pt x="472" y="280"/>
                  </a:lnTo>
                  <a:lnTo>
                    <a:pt x="440" y="296"/>
                  </a:lnTo>
                  <a:lnTo>
                    <a:pt x="416" y="296"/>
                  </a:lnTo>
                  <a:lnTo>
                    <a:pt x="384" y="336"/>
                  </a:lnTo>
                  <a:lnTo>
                    <a:pt x="304" y="416"/>
                  </a:lnTo>
                  <a:lnTo>
                    <a:pt x="304" y="448"/>
                  </a:lnTo>
                  <a:lnTo>
                    <a:pt x="280" y="528"/>
                  </a:lnTo>
                  <a:lnTo>
                    <a:pt x="248" y="504"/>
                  </a:lnTo>
                  <a:lnTo>
                    <a:pt x="216" y="416"/>
                  </a:lnTo>
                  <a:lnTo>
                    <a:pt x="192" y="392"/>
                  </a:lnTo>
                  <a:lnTo>
                    <a:pt x="184" y="296"/>
                  </a:lnTo>
                  <a:lnTo>
                    <a:pt x="160" y="304"/>
                  </a:lnTo>
                  <a:lnTo>
                    <a:pt x="120" y="280"/>
                  </a:lnTo>
                  <a:lnTo>
                    <a:pt x="120" y="256"/>
                  </a:lnTo>
                  <a:lnTo>
                    <a:pt x="24" y="200"/>
                  </a:lnTo>
                  <a:lnTo>
                    <a:pt x="48" y="184"/>
                  </a:lnTo>
                  <a:lnTo>
                    <a:pt x="0" y="168"/>
                  </a:lnTo>
                  <a:lnTo>
                    <a:pt x="16" y="24"/>
                  </a:lnTo>
                  <a:lnTo>
                    <a:pt x="48" y="40"/>
                  </a:lnTo>
                  <a:lnTo>
                    <a:pt x="48" y="24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" name="Freeform 89"/>
            <p:cNvSpPr>
              <a:spLocks/>
            </p:cNvSpPr>
            <p:nvPr/>
          </p:nvSpPr>
          <p:spPr bwMode="auto">
            <a:xfrm>
              <a:off x="3339" y="1623"/>
              <a:ext cx="547" cy="584"/>
            </a:xfrm>
            <a:custGeom>
              <a:avLst/>
              <a:gdLst>
                <a:gd name="T0" fmla="*/ 42 w 576"/>
                <a:gd name="T1" fmla="*/ 0 h 544"/>
                <a:gd name="T2" fmla="*/ 60 w 576"/>
                <a:gd name="T3" fmla="*/ 0 h 544"/>
                <a:gd name="T4" fmla="*/ 91 w 576"/>
                <a:gd name="T5" fmla="*/ 47 h 544"/>
                <a:gd name="T6" fmla="*/ 112 w 576"/>
                <a:gd name="T7" fmla="*/ 0 h 544"/>
                <a:gd name="T8" fmla="*/ 118 w 576"/>
                <a:gd name="T9" fmla="*/ 150 h 544"/>
                <a:gd name="T10" fmla="*/ 153 w 576"/>
                <a:gd name="T11" fmla="*/ 150 h 544"/>
                <a:gd name="T12" fmla="*/ 171 w 576"/>
                <a:gd name="T13" fmla="*/ 297 h 544"/>
                <a:gd name="T14" fmla="*/ 209 w 576"/>
                <a:gd name="T15" fmla="*/ 249 h 544"/>
                <a:gd name="T16" fmla="*/ 239 w 576"/>
                <a:gd name="T17" fmla="*/ 297 h 544"/>
                <a:gd name="T18" fmla="*/ 230 w 576"/>
                <a:gd name="T19" fmla="*/ 744 h 544"/>
                <a:gd name="T20" fmla="*/ 253 w 576"/>
                <a:gd name="T21" fmla="*/ 920 h 544"/>
                <a:gd name="T22" fmla="*/ 239 w 576"/>
                <a:gd name="T23" fmla="*/ 945 h 544"/>
                <a:gd name="T24" fmla="*/ 219 w 576"/>
                <a:gd name="T25" fmla="*/ 1049 h 544"/>
                <a:gd name="T26" fmla="*/ 188 w 576"/>
                <a:gd name="T27" fmla="*/ 920 h 544"/>
                <a:gd name="T28" fmla="*/ 153 w 576"/>
                <a:gd name="T29" fmla="*/ 773 h 544"/>
                <a:gd name="T30" fmla="*/ 144 w 576"/>
                <a:gd name="T31" fmla="*/ 848 h 544"/>
                <a:gd name="T32" fmla="*/ 164 w 576"/>
                <a:gd name="T33" fmla="*/ 1023 h 544"/>
                <a:gd name="T34" fmla="*/ 176 w 576"/>
                <a:gd name="T35" fmla="*/ 1098 h 544"/>
                <a:gd name="T36" fmla="*/ 198 w 576"/>
                <a:gd name="T37" fmla="*/ 1049 h 544"/>
                <a:gd name="T38" fmla="*/ 209 w 576"/>
                <a:gd name="T39" fmla="*/ 1118 h 544"/>
                <a:gd name="T40" fmla="*/ 219 w 576"/>
                <a:gd name="T41" fmla="*/ 1244 h 544"/>
                <a:gd name="T42" fmla="*/ 176 w 576"/>
                <a:gd name="T43" fmla="*/ 1568 h 544"/>
                <a:gd name="T44" fmla="*/ 164 w 576"/>
                <a:gd name="T45" fmla="*/ 1568 h 544"/>
                <a:gd name="T46" fmla="*/ 118 w 576"/>
                <a:gd name="T47" fmla="*/ 1693 h 544"/>
                <a:gd name="T48" fmla="*/ 112 w 576"/>
                <a:gd name="T49" fmla="*/ 1594 h 544"/>
                <a:gd name="T50" fmla="*/ 57 w 576"/>
                <a:gd name="T51" fmla="*/ 848 h 544"/>
                <a:gd name="T52" fmla="*/ 42 w 576"/>
                <a:gd name="T53" fmla="*/ 873 h 544"/>
                <a:gd name="T54" fmla="*/ 42 w 576"/>
                <a:gd name="T55" fmla="*/ 645 h 544"/>
                <a:gd name="T56" fmla="*/ 57 w 576"/>
                <a:gd name="T57" fmla="*/ 645 h 544"/>
                <a:gd name="T58" fmla="*/ 60 w 576"/>
                <a:gd name="T59" fmla="*/ 422 h 544"/>
                <a:gd name="T60" fmla="*/ 28 w 576"/>
                <a:gd name="T61" fmla="*/ 326 h 544"/>
                <a:gd name="T62" fmla="*/ 8 w 576"/>
                <a:gd name="T63" fmla="*/ 297 h 544"/>
                <a:gd name="T64" fmla="*/ 8 w 576"/>
                <a:gd name="T65" fmla="*/ 297 h 544"/>
                <a:gd name="T66" fmla="*/ 0 w 576"/>
                <a:gd name="T67" fmla="*/ 173 h 544"/>
                <a:gd name="T68" fmla="*/ 18 w 576"/>
                <a:gd name="T69" fmla="*/ 0 h 544"/>
                <a:gd name="T70" fmla="*/ 42 w 576"/>
                <a:gd name="T71" fmla="*/ 0 h 544"/>
                <a:gd name="T72" fmla="*/ 42 w 576"/>
                <a:gd name="T73" fmla="*/ 0 h 5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76"/>
                <a:gd name="T112" fmla="*/ 0 h 544"/>
                <a:gd name="T113" fmla="*/ 576 w 576"/>
                <a:gd name="T114" fmla="*/ 544 h 5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76" h="544">
                  <a:moveTo>
                    <a:pt x="96" y="0"/>
                  </a:moveTo>
                  <a:lnTo>
                    <a:pt x="136" y="0"/>
                  </a:lnTo>
                  <a:lnTo>
                    <a:pt x="208" y="16"/>
                  </a:lnTo>
                  <a:lnTo>
                    <a:pt x="256" y="0"/>
                  </a:lnTo>
                  <a:lnTo>
                    <a:pt x="272" y="48"/>
                  </a:lnTo>
                  <a:lnTo>
                    <a:pt x="352" y="48"/>
                  </a:lnTo>
                  <a:lnTo>
                    <a:pt x="392" y="96"/>
                  </a:lnTo>
                  <a:lnTo>
                    <a:pt x="480" y="80"/>
                  </a:lnTo>
                  <a:lnTo>
                    <a:pt x="544" y="96"/>
                  </a:lnTo>
                  <a:lnTo>
                    <a:pt x="528" y="240"/>
                  </a:lnTo>
                  <a:lnTo>
                    <a:pt x="576" y="296"/>
                  </a:lnTo>
                  <a:lnTo>
                    <a:pt x="544" y="304"/>
                  </a:lnTo>
                  <a:lnTo>
                    <a:pt x="504" y="336"/>
                  </a:lnTo>
                  <a:lnTo>
                    <a:pt x="432" y="296"/>
                  </a:lnTo>
                  <a:lnTo>
                    <a:pt x="352" y="248"/>
                  </a:lnTo>
                  <a:lnTo>
                    <a:pt x="328" y="272"/>
                  </a:lnTo>
                  <a:lnTo>
                    <a:pt x="376" y="328"/>
                  </a:lnTo>
                  <a:lnTo>
                    <a:pt x="400" y="352"/>
                  </a:lnTo>
                  <a:lnTo>
                    <a:pt x="456" y="336"/>
                  </a:lnTo>
                  <a:lnTo>
                    <a:pt x="480" y="360"/>
                  </a:lnTo>
                  <a:lnTo>
                    <a:pt x="504" y="400"/>
                  </a:lnTo>
                  <a:lnTo>
                    <a:pt x="400" y="504"/>
                  </a:lnTo>
                  <a:lnTo>
                    <a:pt x="376" y="504"/>
                  </a:lnTo>
                  <a:lnTo>
                    <a:pt x="272" y="544"/>
                  </a:lnTo>
                  <a:lnTo>
                    <a:pt x="256" y="512"/>
                  </a:lnTo>
                  <a:lnTo>
                    <a:pt x="128" y="272"/>
                  </a:lnTo>
                  <a:lnTo>
                    <a:pt x="96" y="280"/>
                  </a:lnTo>
                  <a:lnTo>
                    <a:pt x="96" y="208"/>
                  </a:lnTo>
                  <a:lnTo>
                    <a:pt x="128" y="208"/>
                  </a:lnTo>
                  <a:lnTo>
                    <a:pt x="136" y="136"/>
                  </a:lnTo>
                  <a:lnTo>
                    <a:pt x="64" y="104"/>
                  </a:lnTo>
                  <a:lnTo>
                    <a:pt x="8" y="96"/>
                  </a:lnTo>
                  <a:lnTo>
                    <a:pt x="0" y="56"/>
                  </a:lnTo>
                  <a:lnTo>
                    <a:pt x="40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Freeform 90"/>
            <p:cNvSpPr>
              <a:spLocks/>
            </p:cNvSpPr>
            <p:nvPr/>
          </p:nvSpPr>
          <p:spPr bwMode="auto">
            <a:xfrm>
              <a:off x="4600" y="2350"/>
              <a:ext cx="129" cy="189"/>
            </a:xfrm>
            <a:custGeom>
              <a:avLst/>
              <a:gdLst>
                <a:gd name="T0" fmla="*/ 52 w 136"/>
                <a:gd name="T1" fmla="*/ 0 h 176"/>
                <a:gd name="T2" fmla="*/ 59 w 136"/>
                <a:gd name="T3" fmla="*/ 102 h 176"/>
                <a:gd name="T4" fmla="*/ 55 w 136"/>
                <a:gd name="T5" fmla="*/ 150 h 176"/>
                <a:gd name="T6" fmla="*/ 59 w 136"/>
                <a:gd name="T7" fmla="*/ 276 h 176"/>
                <a:gd name="T8" fmla="*/ 55 w 136"/>
                <a:gd name="T9" fmla="*/ 353 h 176"/>
                <a:gd name="T10" fmla="*/ 45 w 136"/>
                <a:gd name="T11" fmla="*/ 552 h 176"/>
                <a:gd name="T12" fmla="*/ 38 w 136"/>
                <a:gd name="T13" fmla="*/ 552 h 176"/>
                <a:gd name="T14" fmla="*/ 8 w 136"/>
                <a:gd name="T15" fmla="*/ 422 h 176"/>
                <a:gd name="T16" fmla="*/ 8 w 136"/>
                <a:gd name="T17" fmla="*/ 353 h 176"/>
                <a:gd name="T18" fmla="*/ 0 w 136"/>
                <a:gd name="T19" fmla="*/ 276 h 176"/>
                <a:gd name="T20" fmla="*/ 38 w 136"/>
                <a:gd name="T21" fmla="*/ 102 h 176"/>
                <a:gd name="T22" fmla="*/ 52 w 136"/>
                <a:gd name="T23" fmla="*/ 0 h 1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6"/>
                <a:gd name="T37" fmla="*/ 0 h 176"/>
                <a:gd name="T38" fmla="*/ 136 w 136"/>
                <a:gd name="T39" fmla="*/ 176 h 17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6" h="176">
                  <a:moveTo>
                    <a:pt x="120" y="0"/>
                  </a:moveTo>
                  <a:lnTo>
                    <a:pt x="136" y="32"/>
                  </a:lnTo>
                  <a:lnTo>
                    <a:pt x="128" y="48"/>
                  </a:lnTo>
                  <a:lnTo>
                    <a:pt x="136" y="88"/>
                  </a:lnTo>
                  <a:lnTo>
                    <a:pt x="128" y="112"/>
                  </a:lnTo>
                  <a:lnTo>
                    <a:pt x="104" y="176"/>
                  </a:lnTo>
                  <a:lnTo>
                    <a:pt x="88" y="176"/>
                  </a:lnTo>
                  <a:lnTo>
                    <a:pt x="8" y="136"/>
                  </a:lnTo>
                  <a:lnTo>
                    <a:pt x="8" y="112"/>
                  </a:lnTo>
                  <a:lnTo>
                    <a:pt x="0" y="88"/>
                  </a:lnTo>
                  <a:lnTo>
                    <a:pt x="88" y="32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91"/>
            <p:cNvSpPr>
              <a:spLocks/>
            </p:cNvSpPr>
            <p:nvPr/>
          </p:nvSpPr>
          <p:spPr bwMode="auto">
            <a:xfrm>
              <a:off x="4784" y="2112"/>
              <a:ext cx="69" cy="95"/>
            </a:xfrm>
            <a:custGeom>
              <a:avLst/>
              <a:gdLst>
                <a:gd name="T0" fmla="*/ 11 w 72"/>
                <a:gd name="T1" fmla="*/ 0 h 88"/>
                <a:gd name="T2" fmla="*/ 30 w 72"/>
                <a:gd name="T3" fmla="*/ 29 h 88"/>
                <a:gd name="T4" fmla="*/ 30 w 72"/>
                <a:gd name="T5" fmla="*/ 191 h 88"/>
                <a:gd name="T6" fmla="*/ 35 w 72"/>
                <a:gd name="T7" fmla="*/ 301 h 88"/>
                <a:gd name="T8" fmla="*/ 0 w 72"/>
                <a:gd name="T9" fmla="*/ 191 h 88"/>
                <a:gd name="T10" fmla="*/ 11 w 72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88"/>
                <a:gd name="T20" fmla="*/ 72 w 72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88">
                  <a:moveTo>
                    <a:pt x="16" y="0"/>
                  </a:moveTo>
                  <a:lnTo>
                    <a:pt x="56" y="8"/>
                  </a:lnTo>
                  <a:lnTo>
                    <a:pt x="56" y="56"/>
                  </a:lnTo>
                  <a:lnTo>
                    <a:pt x="72" y="88"/>
                  </a:lnTo>
                  <a:lnTo>
                    <a:pt x="0" y="5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" name="Freeform 92"/>
            <p:cNvSpPr>
              <a:spLocks/>
            </p:cNvSpPr>
            <p:nvPr/>
          </p:nvSpPr>
          <p:spPr bwMode="auto">
            <a:xfrm>
              <a:off x="5089" y="1562"/>
              <a:ext cx="68" cy="78"/>
            </a:xfrm>
            <a:custGeom>
              <a:avLst/>
              <a:gdLst>
                <a:gd name="T0" fmla="*/ 9 w 72"/>
                <a:gd name="T1" fmla="*/ 0 h 72"/>
                <a:gd name="T2" fmla="*/ 28 w 72"/>
                <a:gd name="T3" fmla="*/ 172 h 72"/>
                <a:gd name="T4" fmla="*/ 17 w 72"/>
                <a:gd name="T5" fmla="*/ 256 h 72"/>
                <a:gd name="T6" fmla="*/ 9 w 72"/>
                <a:gd name="T7" fmla="*/ 201 h 72"/>
                <a:gd name="T8" fmla="*/ 0 w 72"/>
                <a:gd name="T9" fmla="*/ 201 h 72"/>
                <a:gd name="T10" fmla="*/ 9 w 72"/>
                <a:gd name="T11" fmla="*/ 0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"/>
                <a:gd name="T19" fmla="*/ 0 h 72"/>
                <a:gd name="T20" fmla="*/ 72 w 72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" h="72">
                  <a:moveTo>
                    <a:pt x="24" y="0"/>
                  </a:moveTo>
                  <a:lnTo>
                    <a:pt x="72" y="48"/>
                  </a:lnTo>
                  <a:lnTo>
                    <a:pt x="40" y="72"/>
                  </a:lnTo>
                  <a:lnTo>
                    <a:pt x="24" y="56"/>
                  </a:lnTo>
                  <a:lnTo>
                    <a:pt x="0" y="5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Freeform 93"/>
            <p:cNvSpPr>
              <a:spLocks/>
            </p:cNvSpPr>
            <p:nvPr/>
          </p:nvSpPr>
          <p:spPr bwMode="auto">
            <a:xfrm>
              <a:off x="4961" y="2467"/>
              <a:ext cx="275" cy="180"/>
            </a:xfrm>
            <a:custGeom>
              <a:avLst/>
              <a:gdLst>
                <a:gd name="T0" fmla="*/ 8 w 288"/>
                <a:gd name="T1" fmla="*/ 0 h 168"/>
                <a:gd name="T2" fmla="*/ 16 w 288"/>
                <a:gd name="T3" fmla="*/ 0 h 168"/>
                <a:gd name="T4" fmla="*/ 31 w 288"/>
                <a:gd name="T5" fmla="*/ 167 h 168"/>
                <a:gd name="T6" fmla="*/ 43 w 288"/>
                <a:gd name="T7" fmla="*/ 47 h 168"/>
                <a:gd name="T8" fmla="*/ 104 w 288"/>
                <a:gd name="T9" fmla="*/ 243 h 168"/>
                <a:gd name="T10" fmla="*/ 111 w 288"/>
                <a:gd name="T11" fmla="*/ 265 h 168"/>
                <a:gd name="T12" fmla="*/ 138 w 288"/>
                <a:gd name="T13" fmla="*/ 480 h 168"/>
                <a:gd name="T14" fmla="*/ 121 w 288"/>
                <a:gd name="T15" fmla="*/ 510 h 168"/>
                <a:gd name="T16" fmla="*/ 104 w 288"/>
                <a:gd name="T17" fmla="*/ 339 h 168"/>
                <a:gd name="T18" fmla="*/ 88 w 288"/>
                <a:gd name="T19" fmla="*/ 339 h 168"/>
                <a:gd name="T20" fmla="*/ 88 w 288"/>
                <a:gd name="T21" fmla="*/ 480 h 168"/>
                <a:gd name="T22" fmla="*/ 65 w 288"/>
                <a:gd name="T23" fmla="*/ 437 h 168"/>
                <a:gd name="T24" fmla="*/ 34 w 288"/>
                <a:gd name="T25" fmla="*/ 192 h 168"/>
                <a:gd name="T26" fmla="*/ 11 w 288"/>
                <a:gd name="T27" fmla="*/ 95 h 168"/>
                <a:gd name="T28" fmla="*/ 0 w 288"/>
                <a:gd name="T29" fmla="*/ 47 h 168"/>
                <a:gd name="T30" fmla="*/ 8 w 288"/>
                <a:gd name="T31" fmla="*/ 0 h 1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8"/>
                <a:gd name="T49" fmla="*/ 0 h 168"/>
                <a:gd name="T50" fmla="*/ 288 w 288"/>
                <a:gd name="T51" fmla="*/ 168 h 1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8" h="168">
                  <a:moveTo>
                    <a:pt x="8" y="0"/>
                  </a:moveTo>
                  <a:lnTo>
                    <a:pt x="32" y="0"/>
                  </a:lnTo>
                  <a:lnTo>
                    <a:pt x="64" y="56"/>
                  </a:lnTo>
                  <a:lnTo>
                    <a:pt x="88" y="16"/>
                  </a:lnTo>
                  <a:lnTo>
                    <a:pt x="216" y="80"/>
                  </a:lnTo>
                  <a:lnTo>
                    <a:pt x="232" y="88"/>
                  </a:lnTo>
                  <a:lnTo>
                    <a:pt x="288" y="160"/>
                  </a:lnTo>
                  <a:lnTo>
                    <a:pt x="256" y="168"/>
                  </a:lnTo>
                  <a:lnTo>
                    <a:pt x="216" y="112"/>
                  </a:lnTo>
                  <a:lnTo>
                    <a:pt x="184" y="112"/>
                  </a:lnTo>
                  <a:lnTo>
                    <a:pt x="184" y="160"/>
                  </a:lnTo>
                  <a:lnTo>
                    <a:pt x="136" y="144"/>
                  </a:lnTo>
                  <a:lnTo>
                    <a:pt x="72" y="64"/>
                  </a:lnTo>
                  <a:lnTo>
                    <a:pt x="24" y="32"/>
                  </a:lnTo>
                  <a:lnTo>
                    <a:pt x="0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Freeform 94"/>
            <p:cNvSpPr>
              <a:spLocks/>
            </p:cNvSpPr>
            <p:nvPr/>
          </p:nvSpPr>
          <p:spPr bwMode="auto">
            <a:xfrm>
              <a:off x="4038" y="1351"/>
              <a:ext cx="906" cy="678"/>
            </a:xfrm>
            <a:custGeom>
              <a:avLst/>
              <a:gdLst>
                <a:gd name="T0" fmla="*/ 337 w 952"/>
                <a:gd name="T1" fmla="*/ 0 h 632"/>
                <a:gd name="T2" fmla="*/ 373 w 952"/>
                <a:gd name="T3" fmla="*/ 27 h 632"/>
                <a:gd name="T4" fmla="*/ 384 w 952"/>
                <a:gd name="T5" fmla="*/ 221 h 632"/>
                <a:gd name="T6" fmla="*/ 396 w 952"/>
                <a:gd name="T7" fmla="*/ 221 h 632"/>
                <a:gd name="T8" fmla="*/ 403 w 952"/>
                <a:gd name="T9" fmla="*/ 343 h 632"/>
                <a:gd name="T10" fmla="*/ 431 w 952"/>
                <a:gd name="T11" fmla="*/ 343 h 632"/>
                <a:gd name="T12" fmla="*/ 428 w 952"/>
                <a:gd name="T13" fmla="*/ 515 h 632"/>
                <a:gd name="T14" fmla="*/ 408 w 952"/>
                <a:gd name="T15" fmla="*/ 588 h 632"/>
                <a:gd name="T16" fmla="*/ 398 w 952"/>
                <a:gd name="T17" fmla="*/ 741 h 632"/>
                <a:gd name="T18" fmla="*/ 342 w 952"/>
                <a:gd name="T19" fmla="*/ 934 h 632"/>
                <a:gd name="T20" fmla="*/ 330 w 952"/>
                <a:gd name="T21" fmla="*/ 859 h 632"/>
                <a:gd name="T22" fmla="*/ 323 w 952"/>
                <a:gd name="T23" fmla="*/ 1032 h 632"/>
                <a:gd name="T24" fmla="*/ 342 w 952"/>
                <a:gd name="T25" fmla="*/ 1088 h 632"/>
                <a:gd name="T26" fmla="*/ 326 w 952"/>
                <a:gd name="T27" fmla="*/ 1277 h 632"/>
                <a:gd name="T28" fmla="*/ 342 w 952"/>
                <a:gd name="T29" fmla="*/ 1379 h 632"/>
                <a:gd name="T30" fmla="*/ 337 w 952"/>
                <a:gd name="T31" fmla="*/ 1648 h 632"/>
                <a:gd name="T32" fmla="*/ 323 w 952"/>
                <a:gd name="T33" fmla="*/ 1800 h 632"/>
                <a:gd name="T34" fmla="*/ 271 w 952"/>
                <a:gd name="T35" fmla="*/ 1946 h 632"/>
                <a:gd name="T36" fmla="*/ 234 w 952"/>
                <a:gd name="T37" fmla="*/ 1821 h 632"/>
                <a:gd name="T38" fmla="*/ 211 w 952"/>
                <a:gd name="T39" fmla="*/ 1821 h 632"/>
                <a:gd name="T40" fmla="*/ 211 w 952"/>
                <a:gd name="T41" fmla="*/ 1895 h 632"/>
                <a:gd name="T42" fmla="*/ 162 w 952"/>
                <a:gd name="T43" fmla="*/ 1821 h 632"/>
                <a:gd name="T44" fmla="*/ 174 w 952"/>
                <a:gd name="T45" fmla="*/ 1697 h 632"/>
                <a:gd name="T46" fmla="*/ 167 w 952"/>
                <a:gd name="T47" fmla="*/ 1549 h 632"/>
                <a:gd name="T48" fmla="*/ 155 w 952"/>
                <a:gd name="T49" fmla="*/ 1549 h 632"/>
                <a:gd name="T50" fmla="*/ 141 w 952"/>
                <a:gd name="T51" fmla="*/ 1624 h 632"/>
                <a:gd name="T52" fmla="*/ 123 w 952"/>
                <a:gd name="T53" fmla="*/ 1604 h 632"/>
                <a:gd name="T54" fmla="*/ 102 w 952"/>
                <a:gd name="T55" fmla="*/ 1549 h 632"/>
                <a:gd name="T56" fmla="*/ 80 w 952"/>
                <a:gd name="T57" fmla="*/ 1549 h 632"/>
                <a:gd name="T58" fmla="*/ 58 w 952"/>
                <a:gd name="T59" fmla="*/ 1549 h 632"/>
                <a:gd name="T60" fmla="*/ 58 w 952"/>
                <a:gd name="T61" fmla="*/ 1429 h 632"/>
                <a:gd name="T62" fmla="*/ 37 w 952"/>
                <a:gd name="T63" fmla="*/ 1379 h 632"/>
                <a:gd name="T64" fmla="*/ 47 w 952"/>
                <a:gd name="T65" fmla="*/ 1277 h 632"/>
                <a:gd name="T66" fmla="*/ 23 w 952"/>
                <a:gd name="T67" fmla="*/ 1211 h 632"/>
                <a:gd name="T68" fmla="*/ 0 w 952"/>
                <a:gd name="T69" fmla="*/ 1088 h 632"/>
                <a:gd name="T70" fmla="*/ 10 w 952"/>
                <a:gd name="T71" fmla="*/ 1014 h 632"/>
                <a:gd name="T72" fmla="*/ 10 w 952"/>
                <a:gd name="T73" fmla="*/ 859 h 632"/>
                <a:gd name="T74" fmla="*/ 44 w 952"/>
                <a:gd name="T75" fmla="*/ 786 h 632"/>
                <a:gd name="T76" fmla="*/ 51 w 952"/>
                <a:gd name="T77" fmla="*/ 765 h 632"/>
                <a:gd name="T78" fmla="*/ 58 w 952"/>
                <a:gd name="T79" fmla="*/ 588 h 632"/>
                <a:gd name="T80" fmla="*/ 66 w 952"/>
                <a:gd name="T81" fmla="*/ 588 h 632"/>
                <a:gd name="T82" fmla="*/ 77 w 952"/>
                <a:gd name="T83" fmla="*/ 492 h 632"/>
                <a:gd name="T84" fmla="*/ 80 w 952"/>
                <a:gd name="T85" fmla="*/ 442 h 632"/>
                <a:gd name="T86" fmla="*/ 105 w 952"/>
                <a:gd name="T87" fmla="*/ 320 h 632"/>
                <a:gd name="T88" fmla="*/ 123 w 952"/>
                <a:gd name="T89" fmla="*/ 417 h 632"/>
                <a:gd name="T90" fmla="*/ 141 w 952"/>
                <a:gd name="T91" fmla="*/ 588 h 632"/>
                <a:gd name="T92" fmla="*/ 153 w 952"/>
                <a:gd name="T93" fmla="*/ 691 h 632"/>
                <a:gd name="T94" fmla="*/ 155 w 952"/>
                <a:gd name="T95" fmla="*/ 765 h 632"/>
                <a:gd name="T96" fmla="*/ 178 w 952"/>
                <a:gd name="T97" fmla="*/ 765 h 632"/>
                <a:gd name="T98" fmla="*/ 223 w 952"/>
                <a:gd name="T99" fmla="*/ 765 h 632"/>
                <a:gd name="T100" fmla="*/ 257 w 952"/>
                <a:gd name="T101" fmla="*/ 741 h 632"/>
                <a:gd name="T102" fmla="*/ 271 w 952"/>
                <a:gd name="T103" fmla="*/ 588 h 632"/>
                <a:gd name="T104" fmla="*/ 312 w 952"/>
                <a:gd name="T105" fmla="*/ 442 h 632"/>
                <a:gd name="T106" fmla="*/ 326 w 952"/>
                <a:gd name="T107" fmla="*/ 417 h 632"/>
                <a:gd name="T108" fmla="*/ 312 w 952"/>
                <a:gd name="T109" fmla="*/ 343 h 632"/>
                <a:gd name="T110" fmla="*/ 337 w 952"/>
                <a:gd name="T111" fmla="*/ 0 h 63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52"/>
                <a:gd name="T169" fmla="*/ 0 h 632"/>
                <a:gd name="T170" fmla="*/ 952 w 952"/>
                <a:gd name="T171" fmla="*/ 632 h 63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52" h="632">
                  <a:moveTo>
                    <a:pt x="744" y="0"/>
                  </a:moveTo>
                  <a:lnTo>
                    <a:pt x="824" y="8"/>
                  </a:lnTo>
                  <a:lnTo>
                    <a:pt x="848" y="72"/>
                  </a:lnTo>
                  <a:lnTo>
                    <a:pt x="872" y="72"/>
                  </a:lnTo>
                  <a:lnTo>
                    <a:pt x="888" y="112"/>
                  </a:lnTo>
                  <a:lnTo>
                    <a:pt x="952" y="112"/>
                  </a:lnTo>
                  <a:lnTo>
                    <a:pt x="944" y="168"/>
                  </a:lnTo>
                  <a:lnTo>
                    <a:pt x="904" y="192"/>
                  </a:lnTo>
                  <a:lnTo>
                    <a:pt x="880" y="240"/>
                  </a:lnTo>
                  <a:lnTo>
                    <a:pt x="752" y="304"/>
                  </a:lnTo>
                  <a:lnTo>
                    <a:pt x="728" y="280"/>
                  </a:lnTo>
                  <a:lnTo>
                    <a:pt x="712" y="336"/>
                  </a:lnTo>
                  <a:lnTo>
                    <a:pt x="752" y="352"/>
                  </a:lnTo>
                  <a:lnTo>
                    <a:pt x="720" y="416"/>
                  </a:lnTo>
                  <a:lnTo>
                    <a:pt x="752" y="448"/>
                  </a:lnTo>
                  <a:lnTo>
                    <a:pt x="744" y="536"/>
                  </a:lnTo>
                  <a:lnTo>
                    <a:pt x="712" y="584"/>
                  </a:lnTo>
                  <a:lnTo>
                    <a:pt x="600" y="632"/>
                  </a:lnTo>
                  <a:lnTo>
                    <a:pt x="520" y="592"/>
                  </a:lnTo>
                  <a:lnTo>
                    <a:pt x="464" y="592"/>
                  </a:lnTo>
                  <a:lnTo>
                    <a:pt x="464" y="616"/>
                  </a:lnTo>
                  <a:lnTo>
                    <a:pt x="360" y="592"/>
                  </a:lnTo>
                  <a:lnTo>
                    <a:pt x="384" y="552"/>
                  </a:lnTo>
                  <a:lnTo>
                    <a:pt x="368" y="504"/>
                  </a:lnTo>
                  <a:lnTo>
                    <a:pt x="344" y="504"/>
                  </a:lnTo>
                  <a:lnTo>
                    <a:pt x="312" y="528"/>
                  </a:lnTo>
                  <a:lnTo>
                    <a:pt x="272" y="520"/>
                  </a:lnTo>
                  <a:lnTo>
                    <a:pt x="224" y="504"/>
                  </a:lnTo>
                  <a:lnTo>
                    <a:pt x="176" y="504"/>
                  </a:lnTo>
                  <a:lnTo>
                    <a:pt x="128" y="504"/>
                  </a:lnTo>
                  <a:lnTo>
                    <a:pt x="128" y="464"/>
                  </a:lnTo>
                  <a:lnTo>
                    <a:pt x="80" y="448"/>
                  </a:lnTo>
                  <a:lnTo>
                    <a:pt x="104" y="416"/>
                  </a:lnTo>
                  <a:lnTo>
                    <a:pt x="48" y="392"/>
                  </a:lnTo>
                  <a:lnTo>
                    <a:pt x="0" y="352"/>
                  </a:lnTo>
                  <a:lnTo>
                    <a:pt x="16" y="328"/>
                  </a:lnTo>
                  <a:lnTo>
                    <a:pt x="16" y="280"/>
                  </a:lnTo>
                  <a:lnTo>
                    <a:pt x="96" y="256"/>
                  </a:lnTo>
                  <a:lnTo>
                    <a:pt x="112" y="248"/>
                  </a:lnTo>
                  <a:lnTo>
                    <a:pt x="128" y="192"/>
                  </a:lnTo>
                  <a:lnTo>
                    <a:pt x="144" y="192"/>
                  </a:lnTo>
                  <a:lnTo>
                    <a:pt x="168" y="160"/>
                  </a:lnTo>
                  <a:lnTo>
                    <a:pt x="176" y="144"/>
                  </a:lnTo>
                  <a:lnTo>
                    <a:pt x="232" y="104"/>
                  </a:lnTo>
                  <a:lnTo>
                    <a:pt x="272" y="136"/>
                  </a:lnTo>
                  <a:lnTo>
                    <a:pt x="312" y="192"/>
                  </a:lnTo>
                  <a:lnTo>
                    <a:pt x="336" y="224"/>
                  </a:lnTo>
                  <a:lnTo>
                    <a:pt x="344" y="248"/>
                  </a:lnTo>
                  <a:lnTo>
                    <a:pt x="392" y="248"/>
                  </a:lnTo>
                  <a:lnTo>
                    <a:pt x="496" y="248"/>
                  </a:lnTo>
                  <a:lnTo>
                    <a:pt x="568" y="240"/>
                  </a:lnTo>
                  <a:lnTo>
                    <a:pt x="600" y="192"/>
                  </a:lnTo>
                  <a:lnTo>
                    <a:pt x="688" y="144"/>
                  </a:lnTo>
                  <a:lnTo>
                    <a:pt x="720" y="136"/>
                  </a:lnTo>
                  <a:lnTo>
                    <a:pt x="688" y="112"/>
                  </a:lnTo>
                  <a:lnTo>
                    <a:pt x="744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Freeform 95"/>
            <p:cNvSpPr>
              <a:spLocks/>
            </p:cNvSpPr>
            <p:nvPr/>
          </p:nvSpPr>
          <p:spPr bwMode="auto">
            <a:xfrm>
              <a:off x="4412" y="2378"/>
              <a:ext cx="152" cy="215"/>
            </a:xfrm>
            <a:custGeom>
              <a:avLst/>
              <a:gdLst>
                <a:gd name="T0" fmla="*/ 0 w 160"/>
                <a:gd name="T1" fmla="*/ 0 h 200"/>
                <a:gd name="T2" fmla="*/ 31 w 160"/>
                <a:gd name="T3" fmla="*/ 176 h 200"/>
                <a:gd name="T4" fmla="*/ 70 w 160"/>
                <a:gd name="T5" fmla="*/ 537 h 200"/>
                <a:gd name="T6" fmla="*/ 70 w 160"/>
                <a:gd name="T7" fmla="*/ 636 h 200"/>
                <a:gd name="T8" fmla="*/ 43 w 160"/>
                <a:gd name="T9" fmla="*/ 537 h 200"/>
                <a:gd name="T10" fmla="*/ 0 w 160"/>
                <a:gd name="T11" fmla="*/ 0 h 2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0"/>
                <a:gd name="T19" fmla="*/ 0 h 200"/>
                <a:gd name="T20" fmla="*/ 160 w 160"/>
                <a:gd name="T21" fmla="*/ 200 h 2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0" h="200">
                  <a:moveTo>
                    <a:pt x="0" y="0"/>
                  </a:moveTo>
                  <a:lnTo>
                    <a:pt x="72" y="56"/>
                  </a:lnTo>
                  <a:lnTo>
                    <a:pt x="160" y="168"/>
                  </a:lnTo>
                  <a:lnTo>
                    <a:pt x="160" y="200"/>
                  </a:lnTo>
                  <a:lnTo>
                    <a:pt x="96" y="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" name="Freeform 96"/>
            <p:cNvSpPr>
              <a:spLocks/>
            </p:cNvSpPr>
            <p:nvPr/>
          </p:nvSpPr>
          <p:spPr bwMode="auto">
            <a:xfrm>
              <a:off x="5281" y="3356"/>
              <a:ext cx="98" cy="146"/>
            </a:xfrm>
            <a:custGeom>
              <a:avLst/>
              <a:gdLst>
                <a:gd name="T0" fmla="*/ 40 w 104"/>
                <a:gd name="T1" fmla="*/ 0 h 136"/>
                <a:gd name="T2" fmla="*/ 40 w 104"/>
                <a:gd name="T3" fmla="*/ 173 h 136"/>
                <a:gd name="T4" fmla="*/ 13 w 104"/>
                <a:gd name="T5" fmla="*/ 422 h 136"/>
                <a:gd name="T6" fmla="*/ 0 w 104"/>
                <a:gd name="T7" fmla="*/ 350 h 136"/>
                <a:gd name="T8" fmla="*/ 40 w 10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36"/>
                <a:gd name="T17" fmla="*/ 104 w 104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36">
                  <a:moveTo>
                    <a:pt x="104" y="0"/>
                  </a:moveTo>
                  <a:lnTo>
                    <a:pt x="104" y="56"/>
                  </a:lnTo>
                  <a:lnTo>
                    <a:pt x="32" y="136"/>
                  </a:lnTo>
                  <a:lnTo>
                    <a:pt x="0" y="112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Freeform 97"/>
            <p:cNvSpPr>
              <a:spLocks/>
            </p:cNvSpPr>
            <p:nvPr/>
          </p:nvSpPr>
          <p:spPr bwMode="auto">
            <a:xfrm>
              <a:off x="5394" y="3236"/>
              <a:ext cx="61" cy="137"/>
            </a:xfrm>
            <a:custGeom>
              <a:avLst/>
              <a:gdLst>
                <a:gd name="T0" fmla="*/ 0 w 64"/>
                <a:gd name="T1" fmla="*/ 0 h 128"/>
                <a:gd name="T2" fmla="*/ 16 w 64"/>
                <a:gd name="T3" fmla="*/ 167 h 128"/>
                <a:gd name="T4" fmla="*/ 30 w 64"/>
                <a:gd name="T5" fmla="*/ 192 h 128"/>
                <a:gd name="T6" fmla="*/ 16 w 64"/>
                <a:gd name="T7" fmla="*/ 384 h 128"/>
                <a:gd name="T8" fmla="*/ 8 w 64"/>
                <a:gd name="T9" fmla="*/ 335 h 128"/>
                <a:gd name="T10" fmla="*/ 0 w 64"/>
                <a:gd name="T11" fmla="*/ 0 h 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128"/>
                <a:gd name="T20" fmla="*/ 64 w 64"/>
                <a:gd name="T21" fmla="*/ 128 h 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128">
                  <a:moveTo>
                    <a:pt x="0" y="0"/>
                  </a:moveTo>
                  <a:lnTo>
                    <a:pt x="32" y="56"/>
                  </a:lnTo>
                  <a:lnTo>
                    <a:pt x="64" y="64"/>
                  </a:lnTo>
                  <a:lnTo>
                    <a:pt x="32" y="128"/>
                  </a:lnTo>
                  <a:lnTo>
                    <a:pt x="8" y="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5" name="Freeform 98"/>
            <p:cNvSpPr>
              <a:spLocks/>
            </p:cNvSpPr>
            <p:nvPr/>
          </p:nvSpPr>
          <p:spPr bwMode="auto">
            <a:xfrm>
              <a:off x="2699" y="1734"/>
              <a:ext cx="997" cy="1374"/>
            </a:xfrm>
            <a:custGeom>
              <a:avLst/>
              <a:gdLst>
                <a:gd name="T0" fmla="*/ 168 w 1048"/>
                <a:gd name="T1" fmla="*/ 0 h 1280"/>
                <a:gd name="T2" fmla="*/ 201 w 1048"/>
                <a:gd name="T3" fmla="*/ 123 h 1280"/>
                <a:gd name="T4" fmla="*/ 201 w 1048"/>
                <a:gd name="T5" fmla="*/ 249 h 1280"/>
                <a:gd name="T6" fmla="*/ 233 w 1048"/>
                <a:gd name="T7" fmla="*/ 350 h 1280"/>
                <a:gd name="T8" fmla="*/ 253 w 1048"/>
                <a:gd name="T9" fmla="*/ 447 h 1280"/>
                <a:gd name="T10" fmla="*/ 259 w 1048"/>
                <a:gd name="T11" fmla="*/ 350 h 1280"/>
                <a:gd name="T12" fmla="*/ 267 w 1048"/>
                <a:gd name="T13" fmla="*/ 326 h 1280"/>
                <a:gd name="T14" fmla="*/ 283 w 1048"/>
                <a:gd name="T15" fmla="*/ 326 h 1280"/>
                <a:gd name="T16" fmla="*/ 330 w 1048"/>
                <a:gd name="T17" fmla="*/ 350 h 1280"/>
                <a:gd name="T18" fmla="*/ 339 w 1048"/>
                <a:gd name="T19" fmla="*/ 350 h 1280"/>
                <a:gd name="T20" fmla="*/ 362 w 1048"/>
                <a:gd name="T21" fmla="*/ 847 h 1280"/>
                <a:gd name="T22" fmla="*/ 374 w 1048"/>
                <a:gd name="T23" fmla="*/ 893 h 1280"/>
                <a:gd name="T24" fmla="*/ 374 w 1048"/>
                <a:gd name="T25" fmla="*/ 1023 h 1280"/>
                <a:gd name="T26" fmla="*/ 381 w 1048"/>
                <a:gd name="T27" fmla="*/ 1116 h 1280"/>
                <a:gd name="T28" fmla="*/ 403 w 1048"/>
                <a:gd name="T29" fmla="*/ 1343 h 1280"/>
                <a:gd name="T30" fmla="*/ 434 w 1048"/>
                <a:gd name="T31" fmla="*/ 1539 h 1280"/>
                <a:gd name="T32" fmla="*/ 471 w 1048"/>
                <a:gd name="T33" fmla="*/ 1442 h 1280"/>
                <a:gd name="T34" fmla="*/ 434 w 1048"/>
                <a:gd name="T35" fmla="*/ 1915 h 1280"/>
                <a:gd name="T36" fmla="*/ 389 w 1048"/>
                <a:gd name="T37" fmla="*/ 2315 h 1280"/>
                <a:gd name="T38" fmla="*/ 381 w 1048"/>
                <a:gd name="T39" fmla="*/ 2489 h 1280"/>
                <a:gd name="T40" fmla="*/ 396 w 1048"/>
                <a:gd name="T41" fmla="*/ 2681 h 1280"/>
                <a:gd name="T42" fmla="*/ 396 w 1048"/>
                <a:gd name="T43" fmla="*/ 2909 h 1280"/>
                <a:gd name="T44" fmla="*/ 389 w 1048"/>
                <a:gd name="T45" fmla="*/ 2982 h 1280"/>
                <a:gd name="T46" fmla="*/ 362 w 1048"/>
                <a:gd name="T47" fmla="*/ 3184 h 1280"/>
                <a:gd name="T48" fmla="*/ 362 w 1048"/>
                <a:gd name="T49" fmla="*/ 3258 h 1280"/>
                <a:gd name="T50" fmla="*/ 366 w 1048"/>
                <a:gd name="T51" fmla="*/ 3354 h 1280"/>
                <a:gd name="T52" fmla="*/ 362 w 1048"/>
                <a:gd name="T53" fmla="*/ 3432 h 1280"/>
                <a:gd name="T54" fmla="*/ 339 w 1048"/>
                <a:gd name="T55" fmla="*/ 3557 h 1280"/>
                <a:gd name="T56" fmla="*/ 335 w 1048"/>
                <a:gd name="T57" fmla="*/ 3682 h 1280"/>
                <a:gd name="T58" fmla="*/ 307 w 1048"/>
                <a:gd name="T59" fmla="*/ 3955 h 1280"/>
                <a:gd name="T60" fmla="*/ 296 w 1048"/>
                <a:gd name="T61" fmla="*/ 3955 h 1280"/>
                <a:gd name="T62" fmla="*/ 248 w 1048"/>
                <a:gd name="T63" fmla="*/ 3978 h 1280"/>
                <a:gd name="T64" fmla="*/ 205 w 1048"/>
                <a:gd name="T65" fmla="*/ 3059 h 1280"/>
                <a:gd name="T66" fmla="*/ 195 w 1048"/>
                <a:gd name="T67" fmla="*/ 2982 h 1280"/>
                <a:gd name="T68" fmla="*/ 209 w 1048"/>
                <a:gd name="T69" fmla="*/ 2637 h 1280"/>
                <a:gd name="T70" fmla="*/ 201 w 1048"/>
                <a:gd name="T71" fmla="*/ 2335 h 1280"/>
                <a:gd name="T72" fmla="*/ 187 w 1048"/>
                <a:gd name="T73" fmla="*/ 2191 h 1280"/>
                <a:gd name="T74" fmla="*/ 187 w 1048"/>
                <a:gd name="T75" fmla="*/ 1915 h 1280"/>
                <a:gd name="T76" fmla="*/ 177 w 1048"/>
                <a:gd name="T77" fmla="*/ 1787 h 1280"/>
                <a:gd name="T78" fmla="*/ 161 w 1048"/>
                <a:gd name="T79" fmla="*/ 1862 h 1280"/>
                <a:gd name="T80" fmla="*/ 155 w 1048"/>
                <a:gd name="T81" fmla="*/ 1787 h 1280"/>
                <a:gd name="T82" fmla="*/ 133 w 1048"/>
                <a:gd name="T83" fmla="*/ 1768 h 1280"/>
                <a:gd name="T84" fmla="*/ 98 w 1048"/>
                <a:gd name="T85" fmla="*/ 1814 h 1280"/>
                <a:gd name="T86" fmla="*/ 47 w 1048"/>
                <a:gd name="T87" fmla="*/ 1787 h 1280"/>
                <a:gd name="T88" fmla="*/ 26 w 1048"/>
                <a:gd name="T89" fmla="*/ 1690 h 1280"/>
                <a:gd name="T90" fmla="*/ 8 w 1048"/>
                <a:gd name="T91" fmla="*/ 1442 h 1280"/>
                <a:gd name="T92" fmla="*/ 0 w 1048"/>
                <a:gd name="T93" fmla="*/ 1269 h 1280"/>
                <a:gd name="T94" fmla="*/ 8 w 1048"/>
                <a:gd name="T95" fmla="*/ 1048 h 1280"/>
                <a:gd name="T96" fmla="*/ 0 w 1048"/>
                <a:gd name="T97" fmla="*/ 847 h 1280"/>
                <a:gd name="T98" fmla="*/ 15 w 1048"/>
                <a:gd name="T99" fmla="*/ 773 h 1280"/>
                <a:gd name="T100" fmla="*/ 26 w 1048"/>
                <a:gd name="T101" fmla="*/ 545 h 1280"/>
                <a:gd name="T102" fmla="*/ 47 w 1048"/>
                <a:gd name="T103" fmla="*/ 501 h 1280"/>
                <a:gd name="T104" fmla="*/ 62 w 1048"/>
                <a:gd name="T105" fmla="*/ 272 h 1280"/>
                <a:gd name="T106" fmla="*/ 87 w 1048"/>
                <a:gd name="T107" fmla="*/ 123 h 1280"/>
                <a:gd name="T108" fmla="*/ 104 w 1048"/>
                <a:gd name="T109" fmla="*/ 123 h 1280"/>
                <a:gd name="T110" fmla="*/ 168 w 1048"/>
                <a:gd name="T111" fmla="*/ 0 h 1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48"/>
                <a:gd name="T169" fmla="*/ 0 h 1280"/>
                <a:gd name="T170" fmla="*/ 1048 w 1048"/>
                <a:gd name="T171" fmla="*/ 1280 h 128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48" h="1280">
                  <a:moveTo>
                    <a:pt x="376" y="0"/>
                  </a:moveTo>
                  <a:lnTo>
                    <a:pt x="448" y="40"/>
                  </a:lnTo>
                  <a:lnTo>
                    <a:pt x="448" y="80"/>
                  </a:lnTo>
                  <a:lnTo>
                    <a:pt x="520" y="112"/>
                  </a:lnTo>
                  <a:lnTo>
                    <a:pt x="560" y="144"/>
                  </a:lnTo>
                  <a:lnTo>
                    <a:pt x="576" y="112"/>
                  </a:lnTo>
                  <a:lnTo>
                    <a:pt x="592" y="104"/>
                  </a:lnTo>
                  <a:lnTo>
                    <a:pt x="632" y="104"/>
                  </a:lnTo>
                  <a:lnTo>
                    <a:pt x="736" y="112"/>
                  </a:lnTo>
                  <a:lnTo>
                    <a:pt x="752" y="112"/>
                  </a:lnTo>
                  <a:lnTo>
                    <a:pt x="800" y="272"/>
                  </a:lnTo>
                  <a:lnTo>
                    <a:pt x="832" y="288"/>
                  </a:lnTo>
                  <a:lnTo>
                    <a:pt x="832" y="328"/>
                  </a:lnTo>
                  <a:lnTo>
                    <a:pt x="848" y="360"/>
                  </a:lnTo>
                  <a:lnTo>
                    <a:pt x="896" y="432"/>
                  </a:lnTo>
                  <a:lnTo>
                    <a:pt x="960" y="496"/>
                  </a:lnTo>
                  <a:lnTo>
                    <a:pt x="1048" y="464"/>
                  </a:lnTo>
                  <a:lnTo>
                    <a:pt x="960" y="616"/>
                  </a:lnTo>
                  <a:lnTo>
                    <a:pt x="864" y="744"/>
                  </a:lnTo>
                  <a:lnTo>
                    <a:pt x="848" y="800"/>
                  </a:lnTo>
                  <a:lnTo>
                    <a:pt x="880" y="864"/>
                  </a:lnTo>
                  <a:lnTo>
                    <a:pt x="880" y="936"/>
                  </a:lnTo>
                  <a:lnTo>
                    <a:pt x="864" y="960"/>
                  </a:lnTo>
                  <a:lnTo>
                    <a:pt x="808" y="1024"/>
                  </a:lnTo>
                  <a:lnTo>
                    <a:pt x="808" y="1048"/>
                  </a:lnTo>
                  <a:lnTo>
                    <a:pt x="816" y="1080"/>
                  </a:lnTo>
                  <a:lnTo>
                    <a:pt x="800" y="1104"/>
                  </a:lnTo>
                  <a:lnTo>
                    <a:pt x="752" y="1144"/>
                  </a:lnTo>
                  <a:lnTo>
                    <a:pt x="744" y="1184"/>
                  </a:lnTo>
                  <a:lnTo>
                    <a:pt x="680" y="1272"/>
                  </a:lnTo>
                  <a:lnTo>
                    <a:pt x="656" y="1272"/>
                  </a:lnTo>
                  <a:lnTo>
                    <a:pt x="552" y="1280"/>
                  </a:lnTo>
                  <a:lnTo>
                    <a:pt x="456" y="984"/>
                  </a:lnTo>
                  <a:lnTo>
                    <a:pt x="432" y="960"/>
                  </a:lnTo>
                  <a:lnTo>
                    <a:pt x="464" y="848"/>
                  </a:lnTo>
                  <a:lnTo>
                    <a:pt x="448" y="752"/>
                  </a:lnTo>
                  <a:lnTo>
                    <a:pt x="416" y="704"/>
                  </a:lnTo>
                  <a:lnTo>
                    <a:pt x="416" y="616"/>
                  </a:lnTo>
                  <a:lnTo>
                    <a:pt x="392" y="576"/>
                  </a:lnTo>
                  <a:lnTo>
                    <a:pt x="360" y="600"/>
                  </a:lnTo>
                  <a:lnTo>
                    <a:pt x="344" y="576"/>
                  </a:lnTo>
                  <a:lnTo>
                    <a:pt x="296" y="568"/>
                  </a:lnTo>
                  <a:lnTo>
                    <a:pt x="216" y="584"/>
                  </a:lnTo>
                  <a:lnTo>
                    <a:pt x="104" y="576"/>
                  </a:lnTo>
                  <a:lnTo>
                    <a:pt x="56" y="544"/>
                  </a:lnTo>
                  <a:lnTo>
                    <a:pt x="8" y="464"/>
                  </a:lnTo>
                  <a:lnTo>
                    <a:pt x="0" y="408"/>
                  </a:lnTo>
                  <a:lnTo>
                    <a:pt x="8" y="336"/>
                  </a:lnTo>
                  <a:lnTo>
                    <a:pt x="0" y="272"/>
                  </a:lnTo>
                  <a:lnTo>
                    <a:pt x="32" y="248"/>
                  </a:lnTo>
                  <a:lnTo>
                    <a:pt x="56" y="176"/>
                  </a:lnTo>
                  <a:lnTo>
                    <a:pt x="104" y="160"/>
                  </a:lnTo>
                  <a:lnTo>
                    <a:pt x="136" y="88"/>
                  </a:lnTo>
                  <a:lnTo>
                    <a:pt x="192" y="40"/>
                  </a:lnTo>
                  <a:lnTo>
                    <a:pt x="232" y="4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6" name="Freeform 99"/>
            <p:cNvSpPr>
              <a:spLocks/>
            </p:cNvSpPr>
            <p:nvPr/>
          </p:nvSpPr>
          <p:spPr bwMode="auto">
            <a:xfrm>
              <a:off x="4384" y="2111"/>
              <a:ext cx="140" cy="222"/>
            </a:xfrm>
            <a:custGeom>
              <a:avLst/>
              <a:gdLst>
                <a:gd name="T0" fmla="*/ 19 w 140"/>
                <a:gd name="T1" fmla="*/ 211 h 222"/>
                <a:gd name="T2" fmla="*/ 8 w 140"/>
                <a:gd name="T3" fmla="*/ 156 h 222"/>
                <a:gd name="T4" fmla="*/ 0 w 140"/>
                <a:gd name="T5" fmla="*/ 122 h 222"/>
                <a:gd name="T6" fmla="*/ 4 w 140"/>
                <a:gd name="T7" fmla="*/ 68 h 222"/>
                <a:gd name="T8" fmla="*/ 16 w 140"/>
                <a:gd name="T9" fmla="*/ 44 h 222"/>
                <a:gd name="T10" fmla="*/ 30 w 140"/>
                <a:gd name="T11" fmla="*/ 8 h 222"/>
                <a:gd name="T12" fmla="*/ 56 w 140"/>
                <a:gd name="T13" fmla="*/ 0 h 222"/>
                <a:gd name="T14" fmla="*/ 84 w 140"/>
                <a:gd name="T15" fmla="*/ 6 h 222"/>
                <a:gd name="T16" fmla="*/ 102 w 140"/>
                <a:gd name="T17" fmla="*/ 14 h 222"/>
                <a:gd name="T18" fmla="*/ 140 w 140"/>
                <a:gd name="T19" fmla="*/ 20 h 222"/>
                <a:gd name="T20" fmla="*/ 132 w 140"/>
                <a:gd name="T21" fmla="*/ 52 h 222"/>
                <a:gd name="T22" fmla="*/ 120 w 140"/>
                <a:gd name="T23" fmla="*/ 78 h 222"/>
                <a:gd name="T24" fmla="*/ 120 w 140"/>
                <a:gd name="T25" fmla="*/ 100 h 222"/>
                <a:gd name="T26" fmla="*/ 104 w 140"/>
                <a:gd name="T27" fmla="*/ 106 h 222"/>
                <a:gd name="T28" fmla="*/ 94 w 140"/>
                <a:gd name="T29" fmla="*/ 114 h 222"/>
                <a:gd name="T30" fmla="*/ 82 w 140"/>
                <a:gd name="T31" fmla="*/ 120 h 222"/>
                <a:gd name="T32" fmla="*/ 36 w 140"/>
                <a:gd name="T33" fmla="*/ 90 h 222"/>
                <a:gd name="T34" fmla="*/ 24 w 140"/>
                <a:gd name="T35" fmla="*/ 154 h 222"/>
                <a:gd name="T36" fmla="*/ 60 w 140"/>
                <a:gd name="T37" fmla="*/ 200 h 222"/>
                <a:gd name="T38" fmla="*/ 44 w 140"/>
                <a:gd name="T39" fmla="*/ 222 h 222"/>
                <a:gd name="T40" fmla="*/ 19 w 140"/>
                <a:gd name="T41" fmla="*/ 211 h 22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0"/>
                <a:gd name="T64" fmla="*/ 0 h 222"/>
                <a:gd name="T65" fmla="*/ 140 w 140"/>
                <a:gd name="T66" fmla="*/ 222 h 22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0" h="222">
                  <a:moveTo>
                    <a:pt x="19" y="211"/>
                  </a:moveTo>
                  <a:lnTo>
                    <a:pt x="8" y="156"/>
                  </a:lnTo>
                  <a:lnTo>
                    <a:pt x="0" y="122"/>
                  </a:lnTo>
                  <a:lnTo>
                    <a:pt x="4" y="68"/>
                  </a:lnTo>
                  <a:lnTo>
                    <a:pt x="16" y="44"/>
                  </a:lnTo>
                  <a:lnTo>
                    <a:pt x="30" y="8"/>
                  </a:lnTo>
                  <a:lnTo>
                    <a:pt x="56" y="0"/>
                  </a:lnTo>
                  <a:lnTo>
                    <a:pt x="84" y="6"/>
                  </a:lnTo>
                  <a:lnTo>
                    <a:pt x="102" y="14"/>
                  </a:lnTo>
                  <a:lnTo>
                    <a:pt x="140" y="20"/>
                  </a:lnTo>
                  <a:lnTo>
                    <a:pt x="132" y="52"/>
                  </a:lnTo>
                  <a:lnTo>
                    <a:pt x="120" y="78"/>
                  </a:lnTo>
                  <a:lnTo>
                    <a:pt x="120" y="100"/>
                  </a:lnTo>
                  <a:lnTo>
                    <a:pt x="104" y="106"/>
                  </a:lnTo>
                  <a:lnTo>
                    <a:pt x="94" y="114"/>
                  </a:lnTo>
                  <a:lnTo>
                    <a:pt x="82" y="120"/>
                  </a:lnTo>
                  <a:lnTo>
                    <a:pt x="36" y="90"/>
                  </a:lnTo>
                  <a:lnTo>
                    <a:pt x="24" y="154"/>
                  </a:lnTo>
                  <a:lnTo>
                    <a:pt x="60" y="200"/>
                  </a:lnTo>
                  <a:lnTo>
                    <a:pt x="44" y="222"/>
                  </a:lnTo>
                  <a:lnTo>
                    <a:pt x="19" y="211"/>
                  </a:lnTo>
                  <a:close/>
                </a:path>
              </a:pathLst>
            </a:custGeom>
            <a:solidFill>
              <a:srgbClr val="E8E8E8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5695986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VEHICULAR ENGINES</a:t>
            </a:r>
          </a:p>
        </p:txBody>
      </p:sp>
      <p:grpSp>
        <p:nvGrpSpPr>
          <p:cNvPr id="2" name="Grupo 6"/>
          <p:cNvGrpSpPr/>
          <p:nvPr/>
        </p:nvGrpSpPr>
        <p:grpSpPr>
          <a:xfrm>
            <a:off x="0" y="1042988"/>
            <a:ext cx="9144000" cy="5265737"/>
            <a:chOff x="0" y="1042988"/>
            <a:chExt cx="9144000" cy="5265737"/>
          </a:xfrm>
        </p:grpSpPr>
        <p:pic>
          <p:nvPicPr>
            <p:cNvPr id="24579" name="Picture 4" descr="Products2_VAN cóp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1042988"/>
              <a:ext cx="9144000" cy="526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Elipse 5"/>
            <p:cNvSpPr/>
            <p:nvPr/>
          </p:nvSpPr>
          <p:spPr>
            <a:xfrm>
              <a:off x="357158" y="5357826"/>
              <a:ext cx="357190" cy="2857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com Canto Diagonal Aparado 4"/>
            <p:cNvSpPr/>
            <p:nvPr/>
          </p:nvSpPr>
          <p:spPr>
            <a:xfrm>
              <a:off x="214282" y="1500174"/>
              <a:ext cx="6215106" cy="4357718"/>
            </a:xfrm>
            <a:prstGeom prst="snip2Diag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pt-BR" sz="3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GENSET ENGINES</a:t>
              </a:r>
            </a:p>
          </p:txBody>
        </p:sp>
      </p:grpSp>
      <p:sp>
        <p:nvSpPr>
          <p:cNvPr id="8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429396"/>
            <a:ext cx="314300" cy="276204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195920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142844" y="428604"/>
            <a:ext cx="8715436" cy="592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CaixaDeTexto 4"/>
          <p:cNvSpPr txBox="1"/>
          <p:nvPr/>
        </p:nvSpPr>
        <p:spPr>
          <a:xfrm>
            <a:off x="214282" y="1928802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43 M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4282" y="2263967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68 M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14282" y="283547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91 M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32591" y="269259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88 M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432591" y="319266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97 M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432591" y="354985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125 M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432591" y="4049917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150 M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500298" y="5214950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216 M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595178" y="571501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289 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595178" y="607220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325 E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4282" y="1549588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31 M</a:t>
            </a:r>
            <a:endParaRPr lang="en-US" sz="1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pic>
        <p:nvPicPr>
          <p:cNvPr id="16" name="Picture 251" descr="Gerador229_baix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278" y="906646"/>
            <a:ext cx="714380" cy="5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46" descr="Serie 10_410T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009212"/>
            <a:ext cx="677830" cy="63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41" descr="Acteon_612TC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4532711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57" descr="Motor_NGD93E_baix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79297" y="5152858"/>
            <a:ext cx="544509" cy="49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itle 1"/>
          <p:cNvSpPr txBox="1">
            <a:spLocks/>
          </p:cNvSpPr>
          <p:nvPr/>
        </p:nvSpPr>
        <p:spPr bwMode="auto">
          <a:xfrm>
            <a:off x="107950" y="250806"/>
            <a:ext cx="6477000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STATIONARY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LINE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UP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Slide Number Placeholder 2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800">
                <a:solidFill>
                  <a:srgbClr val="00355E"/>
                </a:solidFill>
              </a:rPr>
              <a:pPr eaLnBrk="0" hangingPunct="0"/>
              <a:t>3</a:t>
            </a:fld>
            <a:endParaRPr lang="en-US" sz="800" dirty="0">
              <a:solidFill>
                <a:srgbClr val="00355E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5857884" y="4192794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154 M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857884" y="4549984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176 M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5857884" y="3835605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138 M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6960933" y="3978480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147 E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960933" y="433566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160 E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6960933" y="505004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200 E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6964796" y="469285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180 E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4714876" y="2478282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70 M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4714876" y="283547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82 M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4714876" y="354985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125 E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4718739" y="319266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100 E</a:t>
            </a:r>
          </a:p>
        </p:txBody>
      </p:sp>
      <p:pic>
        <p:nvPicPr>
          <p:cNvPr id="38" name="Picture 241" descr="Acteon_612TC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857364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241" descr="Acteon_612TC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8964" y="3071810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CaixaDeTexto 40"/>
          <p:cNvSpPr txBox="1"/>
          <p:nvPr/>
        </p:nvSpPr>
        <p:spPr>
          <a:xfrm>
            <a:off x="8061222" y="5500702"/>
            <a:ext cx="861785" cy="2885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275 E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8061222" y="5860702"/>
            <a:ext cx="861785" cy="2885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295 E</a:t>
            </a:r>
          </a:p>
        </p:txBody>
      </p:sp>
      <p:pic>
        <p:nvPicPr>
          <p:cNvPr id="43" name="Picture 57" descr="Motor_NGD93E_baix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2333" y="4429132"/>
            <a:ext cx="544509" cy="49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CaixaDeTexto 43"/>
          <p:cNvSpPr txBox="1"/>
          <p:nvPr/>
        </p:nvSpPr>
        <p:spPr>
          <a:xfrm>
            <a:off x="71406" y="5678920"/>
            <a:ext cx="1143008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No Emissioned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71406" y="6036110"/>
            <a:ext cx="1143008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Tier 2/3</a:t>
            </a:r>
          </a:p>
        </p:txBody>
      </p:sp>
      <p:sp>
        <p:nvSpPr>
          <p:cNvPr id="52" name="CaixaDeTexto 51"/>
          <p:cNvSpPr txBox="1"/>
          <p:nvPr/>
        </p:nvSpPr>
        <p:spPr>
          <a:xfrm>
            <a:off x="714348" y="1071546"/>
            <a:ext cx="428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229 Series - 3.0/4.0/6.0</a:t>
            </a:r>
            <a:endParaRPr lang="pt-BR" sz="1400" b="1" dirty="0"/>
          </a:p>
        </p:txBody>
      </p:sp>
      <p:sp>
        <p:nvSpPr>
          <p:cNvPr id="65" name="CaixaDeTexto 64"/>
          <p:cNvSpPr txBox="1"/>
          <p:nvPr/>
        </p:nvSpPr>
        <p:spPr>
          <a:xfrm>
            <a:off x="7215206" y="3264099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- 7.2</a:t>
            </a:r>
            <a:endParaRPr lang="pt-BR" sz="1400" b="1" dirty="0"/>
          </a:p>
        </p:txBody>
      </p:sp>
      <p:sp>
        <p:nvSpPr>
          <p:cNvPr id="66" name="CaixaDeTexto 65"/>
          <p:cNvSpPr txBox="1"/>
          <p:nvPr/>
        </p:nvSpPr>
        <p:spPr>
          <a:xfrm>
            <a:off x="5357818" y="1978215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 4.8</a:t>
            </a:r>
            <a:endParaRPr lang="pt-BR" sz="1400" b="1" dirty="0"/>
          </a:p>
        </p:txBody>
      </p:sp>
      <p:sp>
        <p:nvSpPr>
          <p:cNvPr id="67" name="CaixaDeTexto 66"/>
          <p:cNvSpPr txBox="1"/>
          <p:nvPr/>
        </p:nvSpPr>
        <p:spPr>
          <a:xfrm>
            <a:off x="2916894" y="4621421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- 7.2</a:t>
            </a:r>
            <a:endParaRPr lang="pt-BR" sz="1400" b="1" dirty="0"/>
          </a:p>
        </p:txBody>
      </p:sp>
      <p:sp>
        <p:nvSpPr>
          <p:cNvPr id="68" name="CaixaDeTexto 67"/>
          <p:cNvSpPr txBox="1"/>
          <p:nvPr/>
        </p:nvSpPr>
        <p:spPr>
          <a:xfrm>
            <a:off x="3988464" y="5286388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NGD - 9.3</a:t>
            </a:r>
            <a:endParaRPr lang="pt-BR" sz="1400" b="1" dirty="0"/>
          </a:p>
        </p:txBody>
      </p:sp>
      <p:sp>
        <p:nvSpPr>
          <p:cNvPr id="69" name="CaixaDeTexto 68"/>
          <p:cNvSpPr txBox="1"/>
          <p:nvPr/>
        </p:nvSpPr>
        <p:spPr>
          <a:xfrm>
            <a:off x="7846116" y="5000636"/>
            <a:ext cx="136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NGD - 9.3</a:t>
            </a:r>
            <a:endParaRPr lang="pt-BR" sz="1400" b="1" dirty="0"/>
          </a:p>
        </p:txBody>
      </p:sp>
      <p:sp>
        <p:nvSpPr>
          <p:cNvPr id="70" name="CaixaDeTexto 69"/>
          <p:cNvSpPr txBox="1"/>
          <p:nvPr/>
        </p:nvSpPr>
        <p:spPr>
          <a:xfrm>
            <a:off x="1857356" y="221455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10 Series - 4.3/6.5</a:t>
            </a:r>
            <a:endParaRPr lang="pt-BR" sz="1400" b="1" dirty="0"/>
          </a:p>
        </p:txBody>
      </p:sp>
      <p:sp>
        <p:nvSpPr>
          <p:cNvPr id="48" name="CaixaDeTexto 47"/>
          <p:cNvSpPr txBox="1"/>
          <p:nvPr/>
        </p:nvSpPr>
        <p:spPr>
          <a:xfrm>
            <a:off x="6253509" y="1000108"/>
            <a:ext cx="2890491" cy="214314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Standby Power  (KVA - 50Hz)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tângulo de cantos arredondados 64"/>
          <p:cNvSpPr/>
          <p:nvPr/>
        </p:nvSpPr>
        <p:spPr>
          <a:xfrm>
            <a:off x="7858148" y="5823284"/>
            <a:ext cx="1285852" cy="463236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de cantos arredondados 63"/>
          <p:cNvSpPr/>
          <p:nvPr/>
        </p:nvSpPr>
        <p:spPr>
          <a:xfrm>
            <a:off x="3428992" y="4857760"/>
            <a:ext cx="1285884" cy="1643074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 de cantos arredondados 61"/>
          <p:cNvSpPr/>
          <p:nvPr/>
        </p:nvSpPr>
        <p:spPr>
          <a:xfrm>
            <a:off x="4357686" y="1714488"/>
            <a:ext cx="1571636" cy="2357454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de cantos arredondados 59"/>
          <p:cNvSpPr/>
          <p:nvPr/>
        </p:nvSpPr>
        <p:spPr>
          <a:xfrm>
            <a:off x="5715008" y="2857496"/>
            <a:ext cx="2428892" cy="2714644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de cantos arredondados 51"/>
          <p:cNvSpPr/>
          <p:nvPr/>
        </p:nvSpPr>
        <p:spPr>
          <a:xfrm>
            <a:off x="0" y="928670"/>
            <a:ext cx="3000364" cy="3571900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14282" y="1928802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43 M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4282" y="2263967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68 M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14282" y="283547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91 M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32591" y="269259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88 M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432591" y="319266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97 M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432591" y="354985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125 M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432591" y="4049917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150 M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500298" y="5214950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216 M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595178" y="571501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289 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595178" y="607220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325 E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4282" y="1549588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31 M</a:t>
            </a:r>
            <a:endParaRPr lang="en-US" sz="1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pic>
        <p:nvPicPr>
          <p:cNvPr id="16" name="Picture 251" descr="Gerador229_baix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278" y="906646"/>
            <a:ext cx="714380" cy="5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46" descr="Serie 10_410T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009212"/>
            <a:ext cx="677830" cy="63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41" descr="Acteon_612TC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4532711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57" descr="Motor_NGD93E_baix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79297" y="5152858"/>
            <a:ext cx="544509" cy="49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itle 1"/>
          <p:cNvSpPr txBox="1">
            <a:spLocks/>
          </p:cNvSpPr>
          <p:nvPr/>
        </p:nvSpPr>
        <p:spPr bwMode="auto">
          <a:xfrm>
            <a:off x="107950" y="250806"/>
            <a:ext cx="6477000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STATIONARY LINE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UP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Slide Number Placeholder 2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800">
                <a:solidFill>
                  <a:srgbClr val="00355E"/>
                </a:solidFill>
              </a:rPr>
              <a:pPr eaLnBrk="0" hangingPunct="0"/>
              <a:t>4</a:t>
            </a:fld>
            <a:endParaRPr lang="en-US" sz="800" dirty="0">
              <a:solidFill>
                <a:srgbClr val="00355E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5857884" y="4192794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154 M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857884" y="4549984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176 M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5857884" y="3835605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138 M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6960933" y="3978480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147 E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960933" y="433566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160 E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6960933" y="505004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200 E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6964796" y="4692859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180 E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4714876" y="2478282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70 M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4714876" y="283547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82 M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4714876" y="354985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125 E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4718739" y="3192661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100 E</a:t>
            </a:r>
          </a:p>
        </p:txBody>
      </p:sp>
      <p:pic>
        <p:nvPicPr>
          <p:cNvPr id="38" name="Picture 241" descr="Acteon_612TC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857364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241" descr="Acteon_612TC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1840" y="3214686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CaixaDeTexto 40"/>
          <p:cNvSpPr txBox="1"/>
          <p:nvPr/>
        </p:nvSpPr>
        <p:spPr>
          <a:xfrm>
            <a:off x="8061222" y="5500702"/>
            <a:ext cx="861785" cy="2885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275 E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8061222" y="5902456"/>
            <a:ext cx="861785" cy="2885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295 E</a:t>
            </a:r>
          </a:p>
        </p:txBody>
      </p:sp>
      <p:pic>
        <p:nvPicPr>
          <p:cNvPr id="43" name="Picture 57" descr="Motor_NGD93E_baix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3900" y="4500570"/>
            <a:ext cx="544509" cy="49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" name="CaixaDeTexto 56"/>
          <p:cNvSpPr txBox="1"/>
          <p:nvPr/>
        </p:nvSpPr>
        <p:spPr>
          <a:xfrm>
            <a:off x="8381524" y="4621421"/>
            <a:ext cx="833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I6</a:t>
            </a:r>
            <a:endParaRPr lang="pt-BR" sz="1400" b="1" dirty="0"/>
          </a:p>
        </p:txBody>
      </p:sp>
      <p:sp>
        <p:nvSpPr>
          <p:cNvPr id="61" name="Retângulo de cantos arredondados 60"/>
          <p:cNvSpPr/>
          <p:nvPr/>
        </p:nvSpPr>
        <p:spPr>
          <a:xfrm>
            <a:off x="6286512" y="2500306"/>
            <a:ext cx="2714644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1500" b="1" dirty="0" smtClean="0"/>
              <a:t>Mechanical – SOP: Oct/10</a:t>
            </a:r>
          </a:p>
          <a:p>
            <a:pPr algn="ctr"/>
            <a:r>
              <a:rPr lang="en-SG" sz="1500" b="1" dirty="0" smtClean="0"/>
              <a:t>Electronic – SOP: Dec/10</a:t>
            </a:r>
            <a:endParaRPr lang="en-SG" sz="1500" b="1" dirty="0"/>
          </a:p>
        </p:txBody>
      </p:sp>
      <p:sp>
        <p:nvSpPr>
          <p:cNvPr id="63" name="Retângulo de cantos arredondados 62"/>
          <p:cNvSpPr/>
          <p:nvPr/>
        </p:nvSpPr>
        <p:spPr>
          <a:xfrm>
            <a:off x="3786182" y="1285860"/>
            <a:ext cx="1714512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1500" b="1" dirty="0" smtClean="0"/>
              <a:t>Under Development</a:t>
            </a:r>
            <a:endParaRPr lang="en-SG" sz="1500" b="1" dirty="0"/>
          </a:p>
        </p:txBody>
      </p:sp>
      <p:sp>
        <p:nvSpPr>
          <p:cNvPr id="66" name="Retângulo de cantos arredondados 65"/>
          <p:cNvSpPr/>
          <p:nvPr/>
        </p:nvSpPr>
        <p:spPr>
          <a:xfrm>
            <a:off x="4572000" y="5643578"/>
            <a:ext cx="1357322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1500" b="1" dirty="0" smtClean="0"/>
              <a:t>SOP: </a:t>
            </a:r>
          </a:p>
          <a:p>
            <a:pPr algn="ctr"/>
            <a:r>
              <a:rPr lang="en-SG" sz="1500" b="1" dirty="0" smtClean="0"/>
              <a:t>Q1 2011</a:t>
            </a:r>
          </a:p>
          <a:p>
            <a:pPr algn="ctr"/>
            <a:r>
              <a:rPr lang="en-SG" sz="1100" b="1" dirty="0" smtClean="0"/>
              <a:t>(BASIC ENGINE)</a:t>
            </a:r>
            <a:endParaRPr lang="en-SG" sz="1100" b="1" dirty="0"/>
          </a:p>
        </p:txBody>
      </p:sp>
      <p:sp>
        <p:nvSpPr>
          <p:cNvPr id="67" name="Retângulo de cantos arredondados 66"/>
          <p:cNvSpPr/>
          <p:nvPr/>
        </p:nvSpPr>
        <p:spPr>
          <a:xfrm>
            <a:off x="6643702" y="5715016"/>
            <a:ext cx="1357322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 sz="1500" b="1" dirty="0" smtClean="0"/>
          </a:p>
          <a:p>
            <a:pPr algn="ctr"/>
            <a:r>
              <a:rPr lang="en-SG" sz="1500" b="1" dirty="0" smtClean="0"/>
              <a:t>SOP: </a:t>
            </a:r>
          </a:p>
          <a:p>
            <a:pPr algn="ctr"/>
            <a:r>
              <a:rPr lang="en-SG" sz="1500" b="1" dirty="0" smtClean="0"/>
              <a:t>Q1 2011</a:t>
            </a:r>
          </a:p>
          <a:p>
            <a:pPr algn="ctr"/>
            <a:r>
              <a:rPr lang="en-SG" sz="1100" b="1" dirty="0" smtClean="0"/>
              <a:t>(BASIC ENGINE)</a:t>
            </a:r>
          </a:p>
          <a:p>
            <a:pPr algn="ctr"/>
            <a:endParaRPr lang="en-SG" sz="1500" b="1" dirty="0"/>
          </a:p>
        </p:txBody>
      </p:sp>
      <p:sp>
        <p:nvSpPr>
          <p:cNvPr id="69" name="CaixaDeTexto 68"/>
          <p:cNvSpPr txBox="1"/>
          <p:nvPr/>
        </p:nvSpPr>
        <p:spPr>
          <a:xfrm>
            <a:off x="714348" y="1071546"/>
            <a:ext cx="428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229 Series - 3.0/4.0/6.0</a:t>
            </a:r>
            <a:endParaRPr lang="pt-BR" sz="1400" b="1" dirty="0"/>
          </a:p>
        </p:txBody>
      </p:sp>
      <p:sp>
        <p:nvSpPr>
          <p:cNvPr id="70" name="CaixaDeTexto 69"/>
          <p:cNvSpPr txBox="1"/>
          <p:nvPr/>
        </p:nvSpPr>
        <p:spPr>
          <a:xfrm>
            <a:off x="7215206" y="3264099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- 7.2</a:t>
            </a:r>
            <a:endParaRPr lang="pt-BR" sz="1400" b="1" dirty="0"/>
          </a:p>
        </p:txBody>
      </p:sp>
      <p:sp>
        <p:nvSpPr>
          <p:cNvPr id="71" name="CaixaDeTexto 70"/>
          <p:cNvSpPr txBox="1"/>
          <p:nvPr/>
        </p:nvSpPr>
        <p:spPr>
          <a:xfrm>
            <a:off x="5181604" y="1928802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- 4.8</a:t>
            </a:r>
            <a:endParaRPr lang="pt-BR" sz="1400" b="1" dirty="0"/>
          </a:p>
        </p:txBody>
      </p:sp>
      <p:sp>
        <p:nvSpPr>
          <p:cNvPr id="72" name="CaixaDeTexto 71"/>
          <p:cNvSpPr txBox="1"/>
          <p:nvPr/>
        </p:nvSpPr>
        <p:spPr>
          <a:xfrm>
            <a:off x="2928926" y="4549983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- 7.2</a:t>
            </a:r>
            <a:endParaRPr lang="pt-BR" sz="1400" b="1" dirty="0"/>
          </a:p>
        </p:txBody>
      </p:sp>
      <p:sp>
        <p:nvSpPr>
          <p:cNvPr id="73" name="CaixaDeTexto 72"/>
          <p:cNvSpPr txBox="1"/>
          <p:nvPr/>
        </p:nvSpPr>
        <p:spPr>
          <a:xfrm>
            <a:off x="3988464" y="5286388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NGD - 9.3</a:t>
            </a:r>
            <a:endParaRPr lang="pt-BR" sz="1400" b="1" dirty="0"/>
          </a:p>
        </p:txBody>
      </p:sp>
      <p:sp>
        <p:nvSpPr>
          <p:cNvPr id="74" name="CaixaDeTexto 73"/>
          <p:cNvSpPr txBox="1"/>
          <p:nvPr/>
        </p:nvSpPr>
        <p:spPr>
          <a:xfrm>
            <a:off x="7858148" y="5000636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NGD 9.3</a:t>
            </a:r>
            <a:endParaRPr lang="pt-BR" sz="1400" b="1" dirty="0"/>
          </a:p>
        </p:txBody>
      </p:sp>
      <p:sp>
        <p:nvSpPr>
          <p:cNvPr id="75" name="CaixaDeTexto 74"/>
          <p:cNvSpPr txBox="1"/>
          <p:nvPr/>
        </p:nvSpPr>
        <p:spPr>
          <a:xfrm>
            <a:off x="1857356" y="2214554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10 Series - 4.3/6.5</a:t>
            </a:r>
            <a:endParaRPr lang="pt-BR" sz="1400" b="1" dirty="0"/>
          </a:p>
        </p:txBody>
      </p:sp>
      <p:sp>
        <p:nvSpPr>
          <p:cNvPr id="59" name="CaixaDeTexto 58"/>
          <p:cNvSpPr txBox="1"/>
          <p:nvPr/>
        </p:nvSpPr>
        <p:spPr>
          <a:xfrm>
            <a:off x="6253509" y="1000108"/>
            <a:ext cx="2890491" cy="214314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StandbyPower</a:t>
            </a:r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  (KVA - 50Hz)</a:t>
            </a:r>
          </a:p>
        </p:txBody>
      </p:sp>
      <p:sp>
        <p:nvSpPr>
          <p:cNvPr id="76" name="CaixaDeTexto 75"/>
          <p:cNvSpPr txBox="1"/>
          <p:nvPr/>
        </p:nvSpPr>
        <p:spPr>
          <a:xfrm>
            <a:off x="71406" y="5678920"/>
            <a:ext cx="1143008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No Emissioned</a:t>
            </a:r>
          </a:p>
        </p:txBody>
      </p:sp>
      <p:sp>
        <p:nvSpPr>
          <p:cNvPr id="77" name="Retângulo 76"/>
          <p:cNvSpPr/>
          <p:nvPr/>
        </p:nvSpPr>
        <p:spPr>
          <a:xfrm>
            <a:off x="71406" y="6036110"/>
            <a:ext cx="1143008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Tier 2/3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C4EB3E-85B2-4671-BD2B-56538DD457B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79388" y="228600"/>
            <a:ext cx="6477000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112" charset="-128"/>
              </a:rPr>
              <a:t>12 SERIES – TECHNICAL INFORMATION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ea typeface="ＭＳ Ｐゴシック" pitchFamily="-112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159" y="1071546"/>
            <a:ext cx="6289675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8" name="Slide Number Placeholder 3"/>
          <p:cNvSpPr txBox="1">
            <a:spLocks noGrp="1"/>
          </p:cNvSpPr>
          <p:nvPr/>
        </p:nvSpPr>
        <p:spPr bwMode="auto">
          <a:xfrm>
            <a:off x="-2947988" y="452278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189A0A03-0823-4F4F-B126-67E5E835DF49}" type="slidenum">
              <a:rPr lang="en-US" sz="800">
                <a:solidFill>
                  <a:srgbClr val="00355E"/>
                </a:solidFill>
              </a:rPr>
              <a:pPr eaLnBrk="0" hangingPunct="0"/>
              <a:t>6</a:t>
            </a:fld>
            <a:endParaRPr lang="en-US" sz="800" dirty="0">
              <a:solidFill>
                <a:srgbClr val="00355E"/>
              </a:solidFill>
            </a:endParaRPr>
          </a:p>
        </p:txBody>
      </p:sp>
      <p:sp>
        <p:nvSpPr>
          <p:cNvPr id="142" name="Slide Number Placeholder 2"/>
          <p:cNvSpPr txBox="1">
            <a:spLocks noGrp="1"/>
          </p:cNvSpPr>
          <p:nvPr/>
        </p:nvSpPr>
        <p:spPr bwMode="auto">
          <a:xfrm>
            <a:off x="685800" y="6500834"/>
            <a:ext cx="600052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900">
                <a:solidFill>
                  <a:srgbClr val="00355E"/>
                </a:solidFill>
              </a:rPr>
              <a:pPr eaLnBrk="0" hangingPunct="0"/>
              <a:t>6</a:t>
            </a:fld>
            <a:endParaRPr lang="en-US" sz="900" dirty="0">
              <a:solidFill>
                <a:srgbClr val="00355E"/>
              </a:solidFill>
            </a:endParaRPr>
          </a:p>
        </p:txBody>
      </p:sp>
      <p:sp>
        <p:nvSpPr>
          <p:cNvPr id="143" name="Title 1"/>
          <p:cNvSpPr txBox="1">
            <a:spLocks/>
          </p:cNvSpPr>
          <p:nvPr/>
        </p:nvSpPr>
        <p:spPr bwMode="auto">
          <a:xfrm>
            <a:off x="179388" y="228600"/>
            <a:ext cx="6477000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112" charset="-128"/>
              </a:rPr>
              <a:t>12 SERIES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ea typeface="ＭＳ Ｐゴシック" pitchFamily="-112" charset="-128"/>
            </a:endParaRPr>
          </a:p>
        </p:txBody>
      </p:sp>
      <p:pic>
        <p:nvPicPr>
          <p:cNvPr id="144" name="Picture 2" descr="U:\GENSET_6CYLINDER\GENSET PHOTOS\DSC07393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621277"/>
            <a:ext cx="3062715" cy="2288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CaixaDeTexto 145"/>
          <p:cNvSpPr txBox="1"/>
          <p:nvPr/>
        </p:nvSpPr>
        <p:spPr>
          <a:xfrm>
            <a:off x="214282" y="1071546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Prototype Engines</a:t>
            </a:r>
            <a:endParaRPr lang="en-US" sz="2400" b="1" dirty="0"/>
          </a:p>
        </p:txBody>
      </p:sp>
      <p:graphicFrame>
        <p:nvGraphicFramePr>
          <p:cNvPr id="170" name="Diagrama 169"/>
          <p:cNvGraphicFramePr/>
          <p:nvPr/>
        </p:nvGraphicFramePr>
        <p:xfrm>
          <a:off x="6715140" y="1357298"/>
          <a:ext cx="2285984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2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57554" y="1633419"/>
            <a:ext cx="3143272" cy="229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142844" y="3891653"/>
            <a:ext cx="29289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Mechanical Version (160 </a:t>
            </a:r>
            <a:r>
              <a:rPr lang="en-US" sz="1500" b="1" dirty="0" err="1" smtClean="0"/>
              <a:t>kVA</a:t>
            </a:r>
            <a:r>
              <a:rPr lang="en-US" sz="1500" b="1" dirty="0" smtClean="0"/>
              <a:t>)</a:t>
            </a:r>
            <a:endParaRPr lang="en-US" sz="1500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357554" y="3891653"/>
            <a:ext cx="30718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Electronic Version (180 </a:t>
            </a:r>
            <a:r>
              <a:rPr lang="en-US" sz="1500" b="1" dirty="0" err="1" smtClean="0"/>
              <a:t>kVA</a:t>
            </a:r>
            <a:r>
              <a:rPr lang="en-US" sz="1500" b="1" dirty="0" smtClean="0"/>
              <a:t>)</a:t>
            </a:r>
            <a:endParaRPr lang="en-US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VEHICULAR ENGINES</a:t>
            </a:r>
          </a:p>
        </p:txBody>
      </p:sp>
      <p:grpSp>
        <p:nvGrpSpPr>
          <p:cNvPr id="2" name="Grupo 6"/>
          <p:cNvGrpSpPr/>
          <p:nvPr/>
        </p:nvGrpSpPr>
        <p:grpSpPr>
          <a:xfrm>
            <a:off x="0" y="1042988"/>
            <a:ext cx="9144000" cy="5265737"/>
            <a:chOff x="0" y="1042988"/>
            <a:chExt cx="9144000" cy="5265737"/>
          </a:xfrm>
        </p:grpSpPr>
        <p:pic>
          <p:nvPicPr>
            <p:cNvPr id="24579" name="Picture 4" descr="Products2_VAN cóp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1042988"/>
              <a:ext cx="9144000" cy="526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Elipse 5"/>
            <p:cNvSpPr/>
            <p:nvPr/>
          </p:nvSpPr>
          <p:spPr>
            <a:xfrm>
              <a:off x="357158" y="5357826"/>
              <a:ext cx="357190" cy="2857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com Canto Diagonal Aparado 4"/>
            <p:cNvSpPr/>
            <p:nvPr/>
          </p:nvSpPr>
          <p:spPr>
            <a:xfrm>
              <a:off x="214282" y="1500174"/>
              <a:ext cx="6215106" cy="4357718"/>
            </a:xfrm>
            <a:prstGeom prst="snip2Diag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pt-BR" sz="3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INDUSTRIAL ENGINES</a:t>
              </a:r>
            </a:p>
          </p:txBody>
        </p:sp>
      </p:grpSp>
      <p:sp>
        <p:nvSpPr>
          <p:cNvPr id="8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429396"/>
            <a:ext cx="314300" cy="276204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195920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142844" y="428604"/>
            <a:ext cx="8715436" cy="592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CaixaDeTexto 4"/>
          <p:cNvSpPr txBox="1"/>
          <p:nvPr/>
        </p:nvSpPr>
        <p:spPr>
          <a:xfrm>
            <a:off x="214282" y="1928802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49 M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4282" y="2934619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58 M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14282" y="3286124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94 M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646905" y="3220372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53</a:t>
            </a:r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M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646905" y="357187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120</a:t>
            </a:r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M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646905" y="392906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143 M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845456" y="4754181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194 M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595178" y="5715016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233 E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4282" y="1577298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37 M</a:t>
            </a:r>
            <a:endParaRPr lang="en-US" sz="1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pic>
        <p:nvPicPr>
          <p:cNvPr id="16" name="Picture 251" descr="Gerador229_baixa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278" y="906646"/>
            <a:ext cx="714380" cy="5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46" descr="Serie 10_410TCA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536988"/>
            <a:ext cx="677830" cy="63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41" descr="Acteon_612TCE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9704" y="4071942"/>
            <a:ext cx="836242" cy="53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57" descr="Motor_NGD93E_baixa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79297" y="5152858"/>
            <a:ext cx="544509" cy="49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aixaDeTexto 21"/>
          <p:cNvSpPr txBox="1"/>
          <p:nvPr/>
        </p:nvSpPr>
        <p:spPr>
          <a:xfrm>
            <a:off x="6394014" y="1000108"/>
            <a:ext cx="2749986" cy="214314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PRIME Power  (KW)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107950" y="250806"/>
            <a:ext cx="6477000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INDUSTRIAL LINE UP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Slide Number Placeholder 2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800">
                <a:solidFill>
                  <a:srgbClr val="00355E"/>
                </a:solidFill>
              </a:rPr>
              <a:pPr eaLnBrk="0" hangingPunct="0"/>
              <a:t>8</a:t>
            </a:fld>
            <a:endParaRPr lang="en-US" sz="800" dirty="0">
              <a:solidFill>
                <a:srgbClr val="00355E"/>
              </a:solidFill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5429256" y="2777086"/>
            <a:ext cx="853393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86 M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71406" y="5678920"/>
            <a:ext cx="1143008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No Emissioned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71406" y="6036110"/>
            <a:ext cx="1143008" cy="28575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Tier 2</a:t>
            </a:r>
          </a:p>
        </p:txBody>
      </p:sp>
      <p:sp>
        <p:nvSpPr>
          <p:cNvPr id="53" name="CaixaDeTexto 52"/>
          <p:cNvSpPr txBox="1"/>
          <p:nvPr/>
        </p:nvSpPr>
        <p:spPr>
          <a:xfrm>
            <a:off x="3274084" y="4160652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12 Series - 7.2</a:t>
            </a:r>
            <a:endParaRPr lang="pt-BR" sz="1400" b="1" dirty="0"/>
          </a:p>
        </p:txBody>
      </p:sp>
      <p:sp>
        <p:nvSpPr>
          <p:cNvPr id="58" name="CaixaDeTexto 57"/>
          <p:cNvSpPr txBox="1"/>
          <p:nvPr/>
        </p:nvSpPr>
        <p:spPr>
          <a:xfrm>
            <a:off x="4000496" y="5286388"/>
            <a:ext cx="236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NGD - 9.3</a:t>
            </a:r>
            <a:endParaRPr lang="pt-BR" sz="1400" b="1" dirty="0"/>
          </a:p>
        </p:txBody>
      </p:sp>
      <p:sp>
        <p:nvSpPr>
          <p:cNvPr id="61" name="CaixaDeTexto 60"/>
          <p:cNvSpPr txBox="1"/>
          <p:nvPr/>
        </p:nvSpPr>
        <p:spPr>
          <a:xfrm>
            <a:off x="2143108" y="2742330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10 Series - 4.3/6.5</a:t>
            </a:r>
            <a:endParaRPr lang="pt-BR" sz="1400" b="1" dirty="0"/>
          </a:p>
        </p:txBody>
      </p:sp>
      <p:sp>
        <p:nvSpPr>
          <p:cNvPr id="62" name="CaixaDeTexto 61"/>
          <p:cNvSpPr txBox="1"/>
          <p:nvPr/>
        </p:nvSpPr>
        <p:spPr>
          <a:xfrm>
            <a:off x="714348" y="1071546"/>
            <a:ext cx="428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229 Series / MS Series - 3.0/4.0/6.0/3.9/4.1</a:t>
            </a:r>
            <a:endParaRPr lang="pt-BR" sz="1400" b="1" dirty="0"/>
          </a:p>
        </p:txBody>
      </p:sp>
      <p:sp>
        <p:nvSpPr>
          <p:cNvPr id="63" name="CaixaDeTexto 62"/>
          <p:cNvSpPr txBox="1"/>
          <p:nvPr/>
        </p:nvSpPr>
        <p:spPr>
          <a:xfrm>
            <a:off x="214282" y="2269974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74 M</a:t>
            </a:r>
          </a:p>
        </p:txBody>
      </p:sp>
      <p:sp>
        <p:nvSpPr>
          <p:cNvPr id="64" name="CaixaDeTexto 63"/>
          <p:cNvSpPr txBox="1"/>
          <p:nvPr/>
        </p:nvSpPr>
        <p:spPr>
          <a:xfrm>
            <a:off x="214282" y="2601617"/>
            <a:ext cx="853393" cy="2857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104 M</a:t>
            </a:r>
          </a:p>
        </p:txBody>
      </p:sp>
      <p:pic>
        <p:nvPicPr>
          <p:cNvPr id="56" name="Picture 246" descr="Serie 10_410TCA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2000240"/>
            <a:ext cx="677830" cy="63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" name="CaixaDeTexto 56"/>
          <p:cNvSpPr txBox="1"/>
          <p:nvPr/>
        </p:nvSpPr>
        <p:spPr>
          <a:xfrm>
            <a:off x="6143636" y="2205582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 10 Series - 4.3</a:t>
            </a:r>
            <a:endParaRPr lang="pt-B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VEHICULAR ENGINES</a:t>
            </a:r>
          </a:p>
        </p:txBody>
      </p:sp>
      <p:grpSp>
        <p:nvGrpSpPr>
          <p:cNvPr id="2" name="Grupo 6"/>
          <p:cNvGrpSpPr/>
          <p:nvPr/>
        </p:nvGrpSpPr>
        <p:grpSpPr>
          <a:xfrm>
            <a:off x="0" y="1042988"/>
            <a:ext cx="9144000" cy="5265737"/>
            <a:chOff x="0" y="1042988"/>
            <a:chExt cx="9144000" cy="5265737"/>
          </a:xfrm>
        </p:grpSpPr>
        <p:pic>
          <p:nvPicPr>
            <p:cNvPr id="24579" name="Picture 4" descr="Products2_VAN cóp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1042988"/>
              <a:ext cx="9144000" cy="526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Elipse 5"/>
            <p:cNvSpPr/>
            <p:nvPr/>
          </p:nvSpPr>
          <p:spPr>
            <a:xfrm>
              <a:off x="357158" y="5357826"/>
              <a:ext cx="357190" cy="2857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com Canto Diagonal Aparado 4"/>
            <p:cNvSpPr/>
            <p:nvPr/>
          </p:nvSpPr>
          <p:spPr>
            <a:xfrm>
              <a:off x="214282" y="1500174"/>
              <a:ext cx="6215106" cy="4357718"/>
            </a:xfrm>
            <a:prstGeom prst="snip2Diag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pt-BR" sz="34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MARINE ENGINES</a:t>
              </a:r>
              <a:br>
                <a:rPr lang="pt-BR" sz="34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endParaRPr lang="pt-BR" sz="3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8" name="Slide Number Placeholder 2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800">
                <a:solidFill>
                  <a:srgbClr val="00355E"/>
                </a:solidFill>
              </a:rPr>
              <a:pPr eaLnBrk="0" hangingPunct="0"/>
              <a:t>9</a:t>
            </a:fld>
            <a:endParaRPr lang="en-US" sz="800" dirty="0">
              <a:solidFill>
                <a:srgbClr val="00355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195920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8"/>
          <p:cNvSpPr>
            <a:spLocks noChangeArrowheads="1"/>
          </p:cNvSpPr>
          <p:nvPr/>
        </p:nvSpPr>
        <p:spPr bwMode="auto">
          <a:xfrm>
            <a:off x="3857620" y="2857496"/>
            <a:ext cx="1444635" cy="3309936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71" name="Text Box 9"/>
          <p:cNvSpPr txBox="1">
            <a:spLocks noChangeArrowheads="1"/>
          </p:cNvSpPr>
          <p:nvPr/>
        </p:nvSpPr>
        <p:spPr bwMode="auto">
          <a:xfrm>
            <a:off x="3857620" y="5000636"/>
            <a:ext cx="1425585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229 Series</a:t>
            </a:r>
          </a:p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6M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1510" name="Rectangle 10"/>
          <p:cNvSpPr>
            <a:spLocks noChangeArrowheads="1"/>
          </p:cNvSpPr>
          <p:nvPr/>
        </p:nvSpPr>
        <p:spPr bwMode="auto">
          <a:xfrm>
            <a:off x="4071934" y="5878507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I6 – 5.9L</a:t>
            </a:r>
          </a:p>
        </p:txBody>
      </p:sp>
      <p:sp>
        <p:nvSpPr>
          <p:cNvPr id="21517" name="AutoShape 20"/>
          <p:cNvSpPr>
            <a:spLocks noChangeArrowheads="1"/>
          </p:cNvSpPr>
          <p:nvPr/>
        </p:nvSpPr>
        <p:spPr bwMode="auto">
          <a:xfrm>
            <a:off x="2071670" y="3286124"/>
            <a:ext cx="1471817" cy="2890832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80" name="Text Box 21"/>
          <p:cNvSpPr txBox="1">
            <a:spLocks noChangeArrowheads="1"/>
          </p:cNvSpPr>
          <p:nvPr/>
        </p:nvSpPr>
        <p:spPr bwMode="auto">
          <a:xfrm>
            <a:off x="2071670" y="5018080"/>
            <a:ext cx="1479927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229 Series </a:t>
            </a:r>
          </a:p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4M</a:t>
            </a:r>
          </a:p>
        </p:txBody>
      </p:sp>
      <p:sp>
        <p:nvSpPr>
          <p:cNvPr id="21519" name="Rectangle 22"/>
          <p:cNvSpPr>
            <a:spLocks noChangeArrowheads="1"/>
          </p:cNvSpPr>
          <p:nvPr/>
        </p:nvSpPr>
        <p:spPr bwMode="auto">
          <a:xfrm>
            <a:off x="2143108" y="5878505"/>
            <a:ext cx="138261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Arial Narrow" pitchFamily="34" charset="0"/>
              </a:rPr>
              <a:t>I4 – 3.9L</a:t>
            </a:r>
          </a:p>
        </p:txBody>
      </p:sp>
      <p:sp>
        <p:nvSpPr>
          <p:cNvPr id="21520" name="AutoShape 24"/>
          <p:cNvSpPr>
            <a:spLocks noChangeArrowheads="1"/>
          </p:cNvSpPr>
          <p:nvPr/>
        </p:nvSpPr>
        <p:spPr bwMode="auto">
          <a:xfrm>
            <a:off x="357158" y="3643314"/>
            <a:ext cx="1428760" cy="2528887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83" name="Text Box 25"/>
          <p:cNvSpPr txBox="1">
            <a:spLocks noChangeArrowheads="1"/>
          </p:cNvSpPr>
          <p:nvPr/>
        </p:nvSpPr>
        <p:spPr bwMode="auto">
          <a:xfrm>
            <a:off x="357158" y="5018088"/>
            <a:ext cx="1428760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229 Series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3M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1522" name="Rectangle 26"/>
          <p:cNvSpPr>
            <a:spLocks noChangeArrowheads="1"/>
          </p:cNvSpPr>
          <p:nvPr/>
        </p:nvSpPr>
        <p:spPr bwMode="auto">
          <a:xfrm>
            <a:off x="571472" y="5878513"/>
            <a:ext cx="11160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Arial Narrow" pitchFamily="34" charset="0"/>
              </a:rPr>
              <a:t>I3 – 2.9L</a:t>
            </a:r>
          </a:p>
        </p:txBody>
      </p:sp>
      <p:sp>
        <p:nvSpPr>
          <p:cNvPr id="21525" name="Text Box 35"/>
          <p:cNvSpPr txBox="1">
            <a:spLocks noChangeArrowheads="1"/>
          </p:cNvSpPr>
          <p:nvPr/>
        </p:nvSpPr>
        <p:spPr bwMode="auto">
          <a:xfrm>
            <a:off x="550843" y="3660779"/>
            <a:ext cx="11636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56hp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1526" name="Text Box 36"/>
          <p:cNvSpPr txBox="1">
            <a:spLocks noChangeArrowheads="1"/>
          </p:cNvSpPr>
          <p:nvPr/>
        </p:nvSpPr>
        <p:spPr bwMode="auto">
          <a:xfrm>
            <a:off x="2094736" y="3357562"/>
            <a:ext cx="1404916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80hp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1527" name="Text Box 37"/>
          <p:cNvSpPr txBox="1">
            <a:spLocks noChangeArrowheads="1"/>
          </p:cNvSpPr>
          <p:nvPr/>
        </p:nvSpPr>
        <p:spPr bwMode="auto">
          <a:xfrm>
            <a:off x="3983016" y="2928934"/>
            <a:ext cx="117636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120-200hp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1540" name="Picture 9" descr="npo0000e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4880" y="3786189"/>
            <a:ext cx="1082674" cy="1089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1545" name="Picture 16" descr="229_4c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CDC4BF"/>
              </a:clrFrom>
              <a:clrTo>
                <a:srgbClr val="CDC4B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322" y="4024757"/>
            <a:ext cx="930282" cy="904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680242" y="9144047"/>
            <a:ext cx="314300" cy="276204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8" name="Rectangle 52"/>
          <p:cNvSpPr>
            <a:spLocks noChangeArrowheads="1"/>
          </p:cNvSpPr>
          <p:nvPr/>
        </p:nvSpPr>
        <p:spPr bwMode="auto">
          <a:xfrm>
            <a:off x="107950" y="125413"/>
            <a:ext cx="7772400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MARINE LINE UP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PRODUCT RANGE (TIER 0)</a:t>
            </a:r>
          </a:p>
        </p:txBody>
      </p:sp>
      <p:sp>
        <p:nvSpPr>
          <p:cNvPr id="60" name="AutoShape 12"/>
          <p:cNvSpPr>
            <a:spLocks noChangeArrowheads="1"/>
          </p:cNvSpPr>
          <p:nvPr/>
        </p:nvSpPr>
        <p:spPr bwMode="auto">
          <a:xfrm>
            <a:off x="5572132" y="2571744"/>
            <a:ext cx="1423987" cy="3665544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61" name="Text Box 14"/>
          <p:cNvSpPr txBox="1">
            <a:spLocks noChangeArrowheads="1"/>
          </p:cNvSpPr>
          <p:nvPr/>
        </p:nvSpPr>
        <p:spPr bwMode="auto">
          <a:xfrm>
            <a:off x="5572132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229 Series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6.5M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2" name="Rectangle 15"/>
          <p:cNvSpPr>
            <a:spLocks noChangeArrowheads="1"/>
          </p:cNvSpPr>
          <p:nvPr/>
        </p:nvSpPr>
        <p:spPr bwMode="auto">
          <a:xfrm>
            <a:off x="5613407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I6 </a:t>
            </a:r>
            <a:r>
              <a:rPr lang="en-US" sz="2400" b="1" dirty="0" smtClean="0">
                <a:latin typeface="Arial Narrow" pitchFamily="34" charset="0"/>
              </a:rPr>
              <a:t>6.5L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63" name="AutoShape 16"/>
          <p:cNvSpPr>
            <a:spLocks noChangeArrowheads="1"/>
          </p:cNvSpPr>
          <p:nvPr/>
        </p:nvSpPr>
        <p:spPr bwMode="auto">
          <a:xfrm>
            <a:off x="7292994" y="2214554"/>
            <a:ext cx="1423988" cy="4022734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64" name="Text Box 17"/>
          <p:cNvSpPr txBox="1">
            <a:spLocks noChangeArrowheads="1"/>
          </p:cNvSpPr>
          <p:nvPr/>
        </p:nvSpPr>
        <p:spPr bwMode="auto">
          <a:xfrm>
            <a:off x="7286644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12 Series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7.2M</a:t>
            </a:r>
            <a:endParaRPr lang="en-US" sz="20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5" name="Rectangle 18"/>
          <p:cNvSpPr>
            <a:spLocks noChangeArrowheads="1"/>
          </p:cNvSpPr>
          <p:nvPr/>
        </p:nvSpPr>
        <p:spPr bwMode="auto">
          <a:xfrm>
            <a:off x="7362844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I6 </a:t>
            </a:r>
            <a:r>
              <a:rPr lang="en-US" sz="2400" b="1" dirty="0" smtClean="0">
                <a:latin typeface="Arial Narrow" pitchFamily="34" charset="0"/>
              </a:rPr>
              <a:t>7.2L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66" name="Text Box 38"/>
          <p:cNvSpPr txBox="1">
            <a:spLocks noChangeArrowheads="1"/>
          </p:cNvSpPr>
          <p:nvPr/>
        </p:nvSpPr>
        <p:spPr bwMode="auto">
          <a:xfrm>
            <a:off x="5632467" y="2661818"/>
            <a:ext cx="12969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240hp</a:t>
            </a:r>
            <a:endParaRPr lang="en-US" sz="1600" b="1" dirty="0"/>
          </a:p>
        </p:txBody>
      </p:sp>
      <p:sp>
        <p:nvSpPr>
          <p:cNvPr id="67" name="Text Box 39"/>
          <p:cNvSpPr txBox="1">
            <a:spLocks noChangeArrowheads="1"/>
          </p:cNvSpPr>
          <p:nvPr/>
        </p:nvSpPr>
        <p:spPr bwMode="auto">
          <a:xfrm>
            <a:off x="7373947" y="2298696"/>
            <a:ext cx="125253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290hp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endParaRPr lang="en-US" sz="1600" b="1" dirty="0"/>
          </a:p>
        </p:txBody>
      </p:sp>
      <p:pic>
        <p:nvPicPr>
          <p:cNvPr id="70" name="Picture 38" descr="Motor_Acteon_baixa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5385" y="3643314"/>
            <a:ext cx="1149351" cy="106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5" descr="acteon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64827" y="3786190"/>
            <a:ext cx="1093189" cy="9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9" descr="npo0000e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3714752"/>
            <a:ext cx="1082674" cy="1089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" name="Slide Number Placeholder 2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eaLnBrk="0" hangingPunct="0"/>
            <a:fld id="{C5BF2806-26FC-4DEC-BCC7-C444D07BF065}" type="slidenum">
              <a:rPr lang="en-US" sz="800">
                <a:solidFill>
                  <a:srgbClr val="00355E"/>
                </a:solidFill>
              </a:rPr>
              <a:pPr eaLnBrk="0" hangingPunct="0"/>
              <a:t>10</a:t>
            </a:fld>
            <a:endParaRPr lang="en-US" sz="800" dirty="0">
              <a:solidFill>
                <a:srgbClr val="00355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VEHICULAR ENGINES</a:t>
            </a:r>
          </a:p>
        </p:txBody>
      </p:sp>
      <p:grpSp>
        <p:nvGrpSpPr>
          <p:cNvPr id="2" name="Grupo 8"/>
          <p:cNvGrpSpPr/>
          <p:nvPr/>
        </p:nvGrpSpPr>
        <p:grpSpPr>
          <a:xfrm>
            <a:off x="0" y="1042988"/>
            <a:ext cx="9144000" cy="5265737"/>
            <a:chOff x="0" y="1042988"/>
            <a:chExt cx="9144000" cy="5265737"/>
          </a:xfrm>
        </p:grpSpPr>
        <p:pic>
          <p:nvPicPr>
            <p:cNvPr id="24579" name="Picture 4" descr="Products2_VAN cóp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1042988"/>
              <a:ext cx="9144000" cy="526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Elipse 7"/>
            <p:cNvSpPr/>
            <p:nvPr/>
          </p:nvSpPr>
          <p:spPr>
            <a:xfrm>
              <a:off x="357158" y="5357826"/>
              <a:ext cx="357190" cy="2857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tângulo com Canto Diagonal Aparado 4"/>
            <p:cNvSpPr/>
            <p:nvPr/>
          </p:nvSpPr>
          <p:spPr>
            <a:xfrm>
              <a:off x="214282" y="1500174"/>
              <a:ext cx="6215106" cy="4357718"/>
            </a:xfrm>
            <a:prstGeom prst="snip2Diag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0" rIns="0"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pt-BR" sz="34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AGRICULTURAL ENGINES</a:t>
              </a:r>
            </a:p>
          </p:txBody>
        </p:sp>
      </p:grpSp>
      <p:sp>
        <p:nvSpPr>
          <p:cNvPr id="9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195920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6629431" y="3558995"/>
            <a:ext cx="1152525" cy="2600325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21506" name="Line 3"/>
          <p:cNvSpPr>
            <a:spLocks noChangeShapeType="1"/>
          </p:cNvSpPr>
          <p:nvPr/>
        </p:nvSpPr>
        <p:spPr bwMode="auto">
          <a:xfrm>
            <a:off x="6286512" y="908050"/>
            <a:ext cx="0" cy="5481638"/>
          </a:xfrm>
          <a:prstGeom prst="line">
            <a:avLst/>
          </a:prstGeom>
          <a:noFill/>
          <a:ln w="9525">
            <a:solidFill>
              <a:srgbClr val="969696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1507" name="AutoShape 4"/>
          <p:cNvSpPr>
            <a:spLocks noChangeArrowheads="1"/>
          </p:cNvSpPr>
          <p:nvPr/>
        </p:nvSpPr>
        <p:spPr bwMode="auto">
          <a:xfrm rot="-5400000">
            <a:off x="4050507" y="-2601119"/>
            <a:ext cx="1042988" cy="8785225"/>
          </a:xfrm>
          <a:prstGeom prst="roundRect">
            <a:avLst>
              <a:gd name="adj" fmla="val 6509"/>
            </a:avLst>
          </a:prstGeom>
          <a:solidFill>
            <a:srgbClr val="EAEAEA">
              <a:alpha val="85881"/>
            </a:srgb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21508" name="AutoShape 8"/>
          <p:cNvSpPr>
            <a:spLocks noChangeArrowheads="1"/>
          </p:cNvSpPr>
          <p:nvPr/>
        </p:nvSpPr>
        <p:spPr bwMode="auto">
          <a:xfrm>
            <a:off x="2522506" y="2643181"/>
            <a:ext cx="1152525" cy="3524250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71" name="Text Box 9"/>
          <p:cNvSpPr txBox="1">
            <a:spLocks noChangeArrowheads="1"/>
          </p:cNvSpPr>
          <p:nvPr/>
        </p:nvSpPr>
        <p:spPr bwMode="auto">
          <a:xfrm>
            <a:off x="2525681" y="5018081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229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6</a:t>
            </a:r>
            <a:endParaRPr lang="en-US" sz="1600" b="1" dirty="0">
              <a:solidFill>
                <a:srgbClr val="FFFFFF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21510" name="Rectangle 10"/>
          <p:cNvSpPr>
            <a:spLocks noChangeArrowheads="1"/>
          </p:cNvSpPr>
          <p:nvPr/>
        </p:nvSpPr>
        <p:spPr bwMode="auto">
          <a:xfrm>
            <a:off x="2547906" y="5878506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I6 – 5.9L</a:t>
            </a:r>
          </a:p>
        </p:txBody>
      </p:sp>
      <p:sp>
        <p:nvSpPr>
          <p:cNvPr id="21511" name="AutoShape 12"/>
          <p:cNvSpPr>
            <a:spLocks noChangeArrowheads="1"/>
          </p:cNvSpPr>
          <p:nvPr/>
        </p:nvSpPr>
        <p:spPr bwMode="auto">
          <a:xfrm>
            <a:off x="5059374" y="3143248"/>
            <a:ext cx="1152525" cy="3000371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74" name="Text Box 14"/>
          <p:cNvSpPr txBox="1">
            <a:spLocks noChangeArrowheads="1"/>
          </p:cNvSpPr>
          <p:nvPr/>
        </p:nvSpPr>
        <p:spPr bwMode="auto">
          <a:xfrm>
            <a:off x="5053024" y="5018081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MS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4.1</a:t>
            </a:r>
          </a:p>
        </p:txBody>
      </p:sp>
      <p:sp>
        <p:nvSpPr>
          <p:cNvPr id="21513" name="Rectangle 15"/>
          <p:cNvSpPr>
            <a:spLocks noChangeArrowheads="1"/>
          </p:cNvSpPr>
          <p:nvPr/>
        </p:nvSpPr>
        <p:spPr bwMode="auto">
          <a:xfrm>
            <a:off x="5100649" y="5878506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I4 – 4.1L</a:t>
            </a:r>
          </a:p>
        </p:txBody>
      </p:sp>
      <p:sp>
        <p:nvSpPr>
          <p:cNvPr id="21517" name="AutoShape 20"/>
          <p:cNvSpPr>
            <a:spLocks noChangeArrowheads="1"/>
          </p:cNvSpPr>
          <p:nvPr/>
        </p:nvSpPr>
        <p:spPr bwMode="auto">
          <a:xfrm>
            <a:off x="1296956" y="3071811"/>
            <a:ext cx="1152525" cy="3105146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80" name="Text Box 21"/>
          <p:cNvSpPr txBox="1">
            <a:spLocks noChangeArrowheads="1"/>
          </p:cNvSpPr>
          <p:nvPr/>
        </p:nvSpPr>
        <p:spPr bwMode="auto">
          <a:xfrm>
            <a:off x="1290606" y="5018081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229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4</a:t>
            </a:r>
          </a:p>
        </p:txBody>
      </p:sp>
      <p:sp>
        <p:nvSpPr>
          <p:cNvPr id="21519" name="Rectangle 22"/>
          <p:cNvSpPr>
            <a:spLocks noChangeArrowheads="1"/>
          </p:cNvSpPr>
          <p:nvPr/>
        </p:nvSpPr>
        <p:spPr bwMode="auto">
          <a:xfrm>
            <a:off x="1322356" y="5878506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I4 – 3.9L</a:t>
            </a:r>
          </a:p>
        </p:txBody>
      </p:sp>
      <p:sp>
        <p:nvSpPr>
          <p:cNvPr id="21520" name="AutoShape 24"/>
          <p:cNvSpPr>
            <a:spLocks noChangeArrowheads="1"/>
          </p:cNvSpPr>
          <p:nvPr/>
        </p:nvSpPr>
        <p:spPr bwMode="auto">
          <a:xfrm>
            <a:off x="77756" y="3571869"/>
            <a:ext cx="1152525" cy="2600325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2483" name="Text Box 25"/>
          <p:cNvSpPr txBox="1">
            <a:spLocks noChangeArrowheads="1"/>
          </p:cNvSpPr>
          <p:nvPr/>
        </p:nvSpPr>
        <p:spPr bwMode="auto">
          <a:xfrm>
            <a:off x="71406" y="5018081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299 Series</a:t>
            </a:r>
            <a:endParaRPr lang="en-US" sz="1600" b="1" dirty="0">
              <a:solidFill>
                <a:srgbClr val="FFFFFF"/>
              </a:solidFill>
              <a:latin typeface="Arial Narrow" pitchFamily="34" charset="0"/>
              <a:ea typeface="ＭＳ Ｐゴシック" pitchFamily="34" charset="-128"/>
            </a:endParaRP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3</a:t>
            </a:r>
            <a:endParaRPr lang="en-US" sz="1600" b="1" dirty="0">
              <a:solidFill>
                <a:srgbClr val="FFFFFF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21522" name="Rectangle 26"/>
          <p:cNvSpPr>
            <a:spLocks noChangeArrowheads="1"/>
          </p:cNvSpPr>
          <p:nvPr/>
        </p:nvSpPr>
        <p:spPr bwMode="auto">
          <a:xfrm>
            <a:off x="103156" y="5878506"/>
            <a:ext cx="11160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I3 – 2.9L</a:t>
            </a:r>
          </a:p>
        </p:txBody>
      </p:sp>
      <p:sp>
        <p:nvSpPr>
          <p:cNvPr id="21523" name="Text Box 46"/>
          <p:cNvSpPr txBox="1">
            <a:spLocks noChangeArrowheads="1"/>
          </p:cNvSpPr>
          <p:nvPr/>
        </p:nvSpPr>
        <p:spPr bwMode="auto">
          <a:xfrm>
            <a:off x="142875" y="908050"/>
            <a:ext cx="5643563" cy="341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rgbClr val="000000"/>
                </a:solidFill>
              </a:rPr>
              <a:t>Current Tier 0</a:t>
            </a:r>
          </a:p>
        </p:txBody>
      </p:sp>
      <p:sp>
        <p:nvSpPr>
          <p:cNvPr id="21524" name="Text Box 47"/>
          <p:cNvSpPr txBox="1">
            <a:spLocks noChangeArrowheads="1"/>
          </p:cNvSpPr>
          <p:nvPr/>
        </p:nvSpPr>
        <p:spPr bwMode="auto">
          <a:xfrm>
            <a:off x="6000781" y="922338"/>
            <a:ext cx="3071813" cy="3413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</a:rPr>
              <a:t>Tier </a:t>
            </a:r>
            <a:r>
              <a:rPr lang="en-US" sz="1600" b="1" dirty="0" smtClean="0">
                <a:solidFill>
                  <a:srgbClr val="000000"/>
                </a:solidFill>
              </a:rPr>
              <a:t>2/3 </a:t>
            </a:r>
            <a:r>
              <a:rPr lang="en-US" sz="1600" b="1" dirty="0">
                <a:solidFill>
                  <a:srgbClr val="000000"/>
                </a:solidFill>
              </a:rPr>
              <a:t>Plan</a:t>
            </a:r>
          </a:p>
        </p:txBody>
      </p:sp>
      <p:sp>
        <p:nvSpPr>
          <p:cNvPr id="21525" name="Text Box 35"/>
          <p:cNvSpPr txBox="1">
            <a:spLocks noChangeArrowheads="1"/>
          </p:cNvSpPr>
          <p:nvPr/>
        </p:nvSpPr>
        <p:spPr bwMode="auto">
          <a:xfrm>
            <a:off x="76169" y="3536944"/>
            <a:ext cx="11636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62hp</a:t>
            </a:r>
          </a:p>
        </p:txBody>
      </p:sp>
      <p:sp>
        <p:nvSpPr>
          <p:cNvPr id="21526" name="Text Box 36"/>
          <p:cNvSpPr txBox="1">
            <a:spLocks noChangeArrowheads="1"/>
          </p:cNvSpPr>
          <p:nvPr/>
        </p:nvSpPr>
        <p:spPr bwMode="auto">
          <a:xfrm>
            <a:off x="1320022" y="3090863"/>
            <a:ext cx="1100137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83-110hp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1527" name="Text Box 37"/>
          <p:cNvSpPr txBox="1">
            <a:spLocks noChangeArrowheads="1"/>
          </p:cNvSpPr>
          <p:nvPr/>
        </p:nvSpPr>
        <p:spPr bwMode="auto">
          <a:xfrm>
            <a:off x="2538381" y="2589206"/>
            <a:ext cx="117636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125-160hp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1528" name="Text Box 38"/>
          <p:cNvSpPr txBox="1">
            <a:spLocks noChangeArrowheads="1"/>
          </p:cNvSpPr>
          <p:nvPr/>
        </p:nvSpPr>
        <p:spPr bwMode="auto">
          <a:xfrm>
            <a:off x="5064137" y="3162301"/>
            <a:ext cx="1131887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83-105hp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1534" name="Picture 30" descr="2_4230b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1428750"/>
            <a:ext cx="10795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5" name="Picture 32" descr="2_bx6110b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1357298"/>
            <a:ext cx="1335088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6" name="Picture 33" descr="mf650_0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1285860"/>
            <a:ext cx="1006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7" name="Picture 51" descr="2_bx6110b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4630" y="1357313"/>
            <a:ext cx="1335088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8" name="Picture 52" descr="2_4230b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818" y="1430338"/>
            <a:ext cx="107950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9" name="Picture 2" descr="Agrale 5075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357298"/>
            <a:ext cx="13287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40" name="Picture 9" descr="npo0000e2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5001" y="3571869"/>
            <a:ext cx="1071563" cy="1089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1542" name="Picture 6" descr="IMAGEM X11 - 3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6765957" y="3857628"/>
            <a:ext cx="901230" cy="106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44" name="Picture 9" descr="npo0000e2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5044" y="2857494"/>
            <a:ext cx="1214437" cy="1235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1545" name="Picture 16" descr="229_4c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CDC4BF"/>
              </a:clrFrom>
              <a:clrTo>
                <a:srgbClr val="CDC4B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044" y="3929056"/>
            <a:ext cx="857250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6" name="Title 1"/>
          <p:cNvSpPr txBox="1">
            <a:spLocks/>
          </p:cNvSpPr>
          <p:nvPr/>
        </p:nvSpPr>
        <p:spPr bwMode="auto">
          <a:xfrm>
            <a:off x="216000" y="216000"/>
            <a:ext cx="6964363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AGRICULTURAL LINE UP</a:t>
            </a:r>
          </a:p>
        </p:txBody>
      </p:sp>
      <p:sp>
        <p:nvSpPr>
          <p:cNvPr id="49" name="AutoShape 20"/>
          <p:cNvSpPr>
            <a:spLocks noChangeArrowheads="1"/>
          </p:cNvSpPr>
          <p:nvPr/>
        </p:nvSpPr>
        <p:spPr bwMode="auto">
          <a:xfrm>
            <a:off x="7848631" y="3273245"/>
            <a:ext cx="1152525" cy="2890837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50" name="Text Box 21"/>
          <p:cNvSpPr txBox="1">
            <a:spLocks noChangeArrowheads="1"/>
          </p:cNvSpPr>
          <p:nvPr/>
        </p:nvSpPr>
        <p:spPr bwMode="auto">
          <a:xfrm>
            <a:off x="7842281" y="5005207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lvl="0"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MS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4.1</a:t>
            </a:r>
          </a:p>
        </p:txBody>
      </p:sp>
      <p:sp>
        <p:nvSpPr>
          <p:cNvPr id="51" name="Rectangle 22"/>
          <p:cNvSpPr>
            <a:spLocks noChangeArrowheads="1"/>
          </p:cNvSpPr>
          <p:nvPr/>
        </p:nvSpPr>
        <p:spPr bwMode="auto">
          <a:xfrm>
            <a:off x="7874031" y="5865632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Arial Narrow" pitchFamily="34" charset="0"/>
              </a:rPr>
              <a:t>I4 – </a:t>
            </a:r>
            <a:r>
              <a:rPr lang="en-US" sz="2000" b="1" dirty="0" smtClean="0">
                <a:solidFill>
                  <a:srgbClr val="000000"/>
                </a:solidFill>
                <a:latin typeface="Arial Narrow" pitchFamily="34" charset="0"/>
              </a:rPr>
              <a:t>4.1L</a:t>
            </a:r>
            <a:endParaRPr lang="en-US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53" name="Text Box 25"/>
          <p:cNvSpPr txBox="1">
            <a:spLocks noChangeArrowheads="1"/>
          </p:cNvSpPr>
          <p:nvPr/>
        </p:nvSpPr>
        <p:spPr bwMode="auto">
          <a:xfrm>
            <a:off x="6623081" y="5005207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lvl="0"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MS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4.1</a:t>
            </a:r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>
            <a:off x="6654831" y="5865632"/>
            <a:ext cx="11160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 dirty="0" smtClean="0">
                <a:solidFill>
                  <a:srgbClr val="000000"/>
                </a:solidFill>
                <a:latin typeface="Arial Narrow" pitchFamily="34" charset="0"/>
              </a:rPr>
              <a:t>I4 </a:t>
            </a:r>
            <a:r>
              <a:rPr lang="en-US" sz="2000" b="1" dirty="0">
                <a:solidFill>
                  <a:srgbClr val="000000"/>
                </a:solidFill>
                <a:latin typeface="Arial Narrow" pitchFamily="34" charset="0"/>
              </a:rPr>
              <a:t>– </a:t>
            </a:r>
            <a:r>
              <a:rPr lang="en-US" sz="2000" b="1" dirty="0" smtClean="0">
                <a:solidFill>
                  <a:srgbClr val="000000"/>
                </a:solidFill>
                <a:latin typeface="Arial Narrow" pitchFamily="34" charset="0"/>
              </a:rPr>
              <a:t>4.1L</a:t>
            </a:r>
            <a:endParaRPr lang="en-US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55" name="Text Box 35"/>
          <p:cNvSpPr txBox="1">
            <a:spLocks noChangeArrowheads="1"/>
          </p:cNvSpPr>
          <p:nvPr/>
        </p:nvSpPr>
        <p:spPr bwMode="auto">
          <a:xfrm>
            <a:off x="6627844" y="3524070"/>
            <a:ext cx="11636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7</a:t>
            </a:r>
            <a:r>
              <a:rPr lang="en-US" sz="1600" b="1" dirty="0" smtClean="0">
                <a:solidFill>
                  <a:srgbClr val="000000"/>
                </a:solidFill>
              </a:rPr>
              <a:t>2hp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56" name="Text Box 36"/>
          <p:cNvSpPr txBox="1">
            <a:spLocks noChangeArrowheads="1"/>
          </p:cNvSpPr>
          <p:nvPr/>
        </p:nvSpPr>
        <p:spPr bwMode="auto">
          <a:xfrm>
            <a:off x="7885144" y="3292295"/>
            <a:ext cx="1100137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102hp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59" name="Picture 6" descr="IMAGEM X11 - 3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7980403" y="3857628"/>
            <a:ext cx="901230" cy="106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12"/>
          <p:cNvSpPr>
            <a:spLocks noChangeArrowheads="1"/>
          </p:cNvSpPr>
          <p:nvPr/>
        </p:nvSpPr>
        <p:spPr bwMode="auto">
          <a:xfrm>
            <a:off x="3792532" y="3369608"/>
            <a:ext cx="1152525" cy="2786063"/>
          </a:xfrm>
          <a:prstGeom prst="roundRect">
            <a:avLst>
              <a:gd name="adj" fmla="val 6509"/>
            </a:avLst>
          </a:prstGeom>
          <a:solidFill>
            <a:schemeClr val="bg1">
              <a:alpha val="85881"/>
            </a:schemeClr>
          </a:solidFill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3786182" y="5030133"/>
            <a:ext cx="1158875" cy="8318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MS Series</a:t>
            </a: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 Narrow" pitchFamily="34" charset="0"/>
                <a:ea typeface="ＭＳ Ｐゴシック" pitchFamily="34" charset="-128"/>
              </a:rPr>
              <a:t>3.9</a:t>
            </a: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3833807" y="5890558"/>
            <a:ext cx="1082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b="1" dirty="0">
                <a:solidFill>
                  <a:srgbClr val="000000"/>
                </a:solidFill>
                <a:latin typeface="Arial Narrow" pitchFamily="34" charset="0"/>
              </a:rPr>
              <a:t>I4 – </a:t>
            </a:r>
            <a:r>
              <a:rPr lang="en-US" sz="2000" b="1" dirty="0" smtClean="0">
                <a:solidFill>
                  <a:srgbClr val="000000"/>
                </a:solidFill>
                <a:latin typeface="Arial Narrow" pitchFamily="34" charset="0"/>
              </a:rPr>
              <a:t>3.9L</a:t>
            </a:r>
            <a:endParaRPr lang="en-US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46" name="Text Box 38"/>
          <p:cNvSpPr txBox="1">
            <a:spLocks noChangeArrowheads="1"/>
          </p:cNvSpPr>
          <p:nvPr/>
        </p:nvSpPr>
        <p:spPr bwMode="auto">
          <a:xfrm>
            <a:off x="3797295" y="3376615"/>
            <a:ext cx="1131887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72hp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47" name="Picture 8" descr="npo0000f1"/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714752"/>
            <a:ext cx="981082" cy="11636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8" name="Picture 6" descr="IMAGEM X11 - 3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5214942" y="3714752"/>
            <a:ext cx="901230" cy="106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429396"/>
            <a:ext cx="314300" cy="276204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8" name="CaixaDeTexto 57"/>
          <p:cNvSpPr txBox="1"/>
          <p:nvPr/>
        </p:nvSpPr>
        <p:spPr>
          <a:xfrm>
            <a:off x="6572264" y="2857496"/>
            <a:ext cx="235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err="1" smtClean="0"/>
              <a:t>Under</a:t>
            </a:r>
            <a:r>
              <a:rPr lang="pt-BR" sz="1400" b="1" dirty="0" smtClean="0"/>
              <a:t> </a:t>
            </a:r>
            <a:r>
              <a:rPr lang="pt-BR" sz="1400" b="1" dirty="0" err="1" smtClean="0"/>
              <a:t>development</a:t>
            </a:r>
            <a:endParaRPr lang="pt-BR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VEHICULAR ENGINES</a:t>
            </a:r>
          </a:p>
        </p:txBody>
      </p:sp>
      <p:grpSp>
        <p:nvGrpSpPr>
          <p:cNvPr id="2" name="Grupo 7"/>
          <p:cNvGrpSpPr/>
          <p:nvPr/>
        </p:nvGrpSpPr>
        <p:grpSpPr>
          <a:xfrm>
            <a:off x="0" y="1042988"/>
            <a:ext cx="9144000" cy="5265737"/>
            <a:chOff x="0" y="1042988"/>
            <a:chExt cx="9144000" cy="5265737"/>
          </a:xfrm>
        </p:grpSpPr>
        <p:pic>
          <p:nvPicPr>
            <p:cNvPr id="24579" name="Picture 4" descr="Products2_VAN cópia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1042988"/>
              <a:ext cx="9144000" cy="526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upo 6"/>
            <p:cNvGrpSpPr/>
            <p:nvPr/>
          </p:nvGrpSpPr>
          <p:grpSpPr>
            <a:xfrm>
              <a:off x="214282" y="1500174"/>
              <a:ext cx="6215106" cy="4357718"/>
              <a:chOff x="214282" y="1500174"/>
              <a:chExt cx="6215106" cy="4357718"/>
            </a:xfrm>
          </p:grpSpPr>
          <p:sp>
            <p:nvSpPr>
              <p:cNvPr id="6" name="Elipse 5"/>
              <p:cNvSpPr/>
              <p:nvPr/>
            </p:nvSpPr>
            <p:spPr>
              <a:xfrm>
                <a:off x="357158" y="5357826"/>
                <a:ext cx="357190" cy="28575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Retângulo com Canto Diagonal Aparado 4"/>
              <p:cNvSpPr/>
              <p:nvPr/>
            </p:nvSpPr>
            <p:spPr>
              <a:xfrm>
                <a:off x="214282" y="1500174"/>
                <a:ext cx="6215106" cy="4357718"/>
              </a:xfrm>
              <a:prstGeom prst="snip2Diag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pt-BR" sz="3400" b="1" dirty="0" smtClean="0">
                    <a:ln w="11430"/>
                    <a:gradFill>
                      <a:gsLst>
                        <a:gs pos="0">
                          <a:schemeClr val="accent2">
                            <a:tint val="70000"/>
                            <a:satMod val="245000"/>
                          </a:schemeClr>
                        </a:gs>
                        <a:gs pos="75000">
                          <a:schemeClr val="accent2">
                            <a:tint val="90000"/>
                            <a:shade val="60000"/>
                            <a:satMod val="240000"/>
                          </a:schemeClr>
                        </a:gs>
                        <a:gs pos="100000">
                          <a:schemeClr val="accent2">
                            <a:tint val="100000"/>
                            <a:shade val="50000"/>
                            <a:satMod val="240000"/>
                          </a:schemeClr>
                        </a:gs>
                      </a:gsLst>
                      <a:lin ang="5400000"/>
                    </a:gra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AUTOMOTIVE ENGINES</a:t>
                </a:r>
              </a:p>
            </p:txBody>
          </p:sp>
        </p:grpSp>
      </p:grpSp>
      <p:sp>
        <p:nvSpPr>
          <p:cNvPr id="10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5195920"/>
            <a:ext cx="2391429" cy="66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3"/>
          <p:cNvSpPr>
            <a:spLocks noChangeArrowheads="1"/>
          </p:cNvSpPr>
          <p:nvPr/>
        </p:nvSpPr>
        <p:spPr bwMode="auto">
          <a:xfrm>
            <a:off x="215900" y="2159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</a:pPr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EURO </a:t>
            </a:r>
            <a:r>
              <a:rPr lang="pt-BR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II </a:t>
            </a:r>
            <a:r>
              <a:rPr lang="pt-BR" sz="2800" b="1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and</a:t>
            </a:r>
            <a:r>
              <a:rPr lang="pt-BR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III </a:t>
            </a:r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ENGINES</a:t>
            </a:r>
          </a:p>
        </p:txBody>
      </p:sp>
      <p:sp>
        <p:nvSpPr>
          <p:cNvPr id="38916" name="AutoShape 8"/>
          <p:cNvSpPr>
            <a:spLocks noChangeArrowheads="1"/>
          </p:cNvSpPr>
          <p:nvPr/>
        </p:nvSpPr>
        <p:spPr bwMode="auto">
          <a:xfrm>
            <a:off x="4502181" y="2800350"/>
            <a:ext cx="1423988" cy="3436938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17" name="Text Box 9"/>
          <p:cNvSpPr txBox="1">
            <a:spLocks noChangeArrowheads="1"/>
          </p:cNvSpPr>
          <p:nvPr/>
        </p:nvSpPr>
        <p:spPr bwMode="auto">
          <a:xfrm>
            <a:off x="4505356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10 Series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400" b="1" dirty="0" smtClean="0">
                <a:solidFill>
                  <a:schemeClr val="bg1"/>
                </a:solidFill>
                <a:latin typeface="Arial Narrow" pitchFamily="34" charset="0"/>
              </a:rPr>
              <a:t>4.3H </a:t>
            </a:r>
            <a:endParaRPr lang="en-US" sz="2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18" name="Rectangle 10"/>
          <p:cNvSpPr>
            <a:spLocks noChangeArrowheads="1"/>
          </p:cNvSpPr>
          <p:nvPr/>
        </p:nvSpPr>
        <p:spPr bwMode="auto">
          <a:xfrm>
            <a:off x="4527581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I4 </a:t>
            </a:r>
            <a:r>
              <a:rPr lang="en-US" sz="2400" b="1" dirty="0" smtClean="0">
                <a:latin typeface="Arial Narrow" pitchFamily="34" charset="0"/>
              </a:rPr>
              <a:t>4.3L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38919" name="AutoShape 12"/>
          <p:cNvSpPr>
            <a:spLocks noChangeArrowheads="1"/>
          </p:cNvSpPr>
          <p:nvPr/>
        </p:nvSpPr>
        <p:spPr bwMode="auto">
          <a:xfrm>
            <a:off x="6037294" y="2643182"/>
            <a:ext cx="1423987" cy="3594106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0" name="Text Box 14"/>
          <p:cNvSpPr txBox="1">
            <a:spLocks noChangeArrowheads="1"/>
          </p:cNvSpPr>
          <p:nvPr/>
        </p:nvSpPr>
        <p:spPr bwMode="auto">
          <a:xfrm>
            <a:off x="6030944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10 Series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6.5H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1" name="Rectangle 15"/>
          <p:cNvSpPr>
            <a:spLocks noChangeArrowheads="1"/>
          </p:cNvSpPr>
          <p:nvPr/>
        </p:nvSpPr>
        <p:spPr bwMode="auto">
          <a:xfrm>
            <a:off x="6078569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I6 </a:t>
            </a:r>
            <a:r>
              <a:rPr lang="en-US" sz="2400" b="1" dirty="0" smtClean="0">
                <a:latin typeface="Arial Narrow" pitchFamily="34" charset="0"/>
              </a:rPr>
              <a:t>6.5L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38922" name="AutoShape 16"/>
          <p:cNvSpPr>
            <a:spLocks noChangeArrowheads="1"/>
          </p:cNvSpPr>
          <p:nvPr/>
        </p:nvSpPr>
        <p:spPr bwMode="auto">
          <a:xfrm>
            <a:off x="7562881" y="2571744"/>
            <a:ext cx="1423988" cy="3665544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3" name="Text Box 17"/>
          <p:cNvSpPr txBox="1">
            <a:spLocks noChangeArrowheads="1"/>
          </p:cNvSpPr>
          <p:nvPr/>
        </p:nvSpPr>
        <p:spPr bwMode="auto">
          <a:xfrm>
            <a:off x="7556531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12 Series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7.2H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4" name="Rectangle 18"/>
          <p:cNvSpPr>
            <a:spLocks noChangeArrowheads="1"/>
          </p:cNvSpPr>
          <p:nvPr/>
        </p:nvSpPr>
        <p:spPr bwMode="auto">
          <a:xfrm>
            <a:off x="7632731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I6 </a:t>
            </a:r>
            <a:r>
              <a:rPr lang="en-US" sz="2400" b="1" dirty="0" smtClean="0">
                <a:latin typeface="Arial Narrow" pitchFamily="34" charset="0"/>
              </a:rPr>
              <a:t>7.2L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38925" name="AutoShape 20"/>
          <p:cNvSpPr>
            <a:spLocks noChangeArrowheads="1"/>
          </p:cNvSpPr>
          <p:nvPr/>
        </p:nvSpPr>
        <p:spPr bwMode="auto">
          <a:xfrm>
            <a:off x="3013076" y="2928933"/>
            <a:ext cx="1423987" cy="3308355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6" name="Text Box 21"/>
          <p:cNvSpPr txBox="1">
            <a:spLocks noChangeArrowheads="1"/>
          </p:cNvSpPr>
          <p:nvPr/>
        </p:nvSpPr>
        <p:spPr bwMode="auto">
          <a:xfrm>
            <a:off x="3006726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Sprint</a:t>
            </a: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3.2H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7" name="Rectangle 22"/>
          <p:cNvSpPr>
            <a:spLocks noChangeArrowheads="1"/>
          </p:cNvSpPr>
          <p:nvPr/>
        </p:nvSpPr>
        <p:spPr bwMode="auto">
          <a:xfrm>
            <a:off x="3038476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I4 </a:t>
            </a:r>
            <a:r>
              <a:rPr lang="en-US" sz="2400" b="1" dirty="0" smtClean="0">
                <a:latin typeface="Arial Narrow" pitchFamily="34" charset="0"/>
              </a:rPr>
              <a:t>3.2L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38928" name="AutoShape 24"/>
          <p:cNvSpPr>
            <a:spLocks noChangeArrowheads="1"/>
          </p:cNvSpPr>
          <p:nvPr/>
        </p:nvSpPr>
        <p:spPr bwMode="auto">
          <a:xfrm>
            <a:off x="82518" y="3071810"/>
            <a:ext cx="1423988" cy="3165478"/>
          </a:xfrm>
          <a:prstGeom prst="roundRect">
            <a:avLst>
              <a:gd name="adj" fmla="val 6509"/>
            </a:avLst>
          </a:prstGeom>
          <a:noFill/>
          <a:ln w="1905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9" name="Text Box 25"/>
          <p:cNvSpPr txBox="1">
            <a:spLocks noChangeArrowheads="1"/>
          </p:cNvSpPr>
          <p:nvPr/>
        </p:nvSpPr>
        <p:spPr bwMode="auto">
          <a:xfrm>
            <a:off x="69829" y="4929198"/>
            <a:ext cx="1430337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NGD</a:t>
            </a: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3.0HS</a:t>
            </a:r>
          </a:p>
        </p:txBody>
      </p:sp>
      <p:sp>
        <p:nvSpPr>
          <p:cNvPr id="38930" name="Text Box 35"/>
          <p:cNvSpPr txBox="1">
            <a:spLocks noChangeArrowheads="1"/>
          </p:cNvSpPr>
          <p:nvPr/>
        </p:nvSpPr>
        <p:spPr bwMode="auto">
          <a:xfrm>
            <a:off x="76168" y="3162298"/>
            <a:ext cx="143986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161hp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/>
              <a:t>380Nm</a:t>
            </a:r>
          </a:p>
        </p:txBody>
      </p:sp>
      <p:sp>
        <p:nvSpPr>
          <p:cNvPr id="38931" name="Text Box 36"/>
          <p:cNvSpPr txBox="1">
            <a:spLocks noChangeArrowheads="1"/>
          </p:cNvSpPr>
          <p:nvPr/>
        </p:nvSpPr>
        <p:spPr bwMode="auto">
          <a:xfrm>
            <a:off x="2886076" y="2924175"/>
            <a:ext cx="1757362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158hp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450Nm</a:t>
            </a:r>
            <a:endParaRPr lang="en-US" sz="1600" b="1" dirty="0"/>
          </a:p>
        </p:txBody>
      </p:sp>
      <p:sp>
        <p:nvSpPr>
          <p:cNvPr id="38932" name="Text Box 37"/>
          <p:cNvSpPr txBox="1">
            <a:spLocks noChangeArrowheads="1"/>
          </p:cNvSpPr>
          <p:nvPr/>
        </p:nvSpPr>
        <p:spPr bwMode="auto">
          <a:xfrm>
            <a:off x="4613306" y="2800350"/>
            <a:ext cx="1195388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115hp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392Nm</a:t>
            </a:r>
            <a:endParaRPr lang="en-US" sz="1600" b="1" dirty="0"/>
          </a:p>
        </p:txBody>
      </p:sp>
      <p:sp>
        <p:nvSpPr>
          <p:cNvPr id="38933" name="Text Box 38"/>
          <p:cNvSpPr txBox="1">
            <a:spLocks noChangeArrowheads="1"/>
          </p:cNvSpPr>
          <p:nvPr/>
        </p:nvSpPr>
        <p:spPr bwMode="auto">
          <a:xfrm>
            <a:off x="6072219" y="2727324"/>
            <a:ext cx="129698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172hp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700Nm</a:t>
            </a:r>
            <a:endParaRPr lang="en-US" sz="1600" b="1" dirty="0"/>
          </a:p>
        </p:txBody>
      </p:sp>
      <p:sp>
        <p:nvSpPr>
          <p:cNvPr id="38934" name="Text Box 39"/>
          <p:cNvSpPr txBox="1">
            <a:spLocks noChangeArrowheads="1"/>
          </p:cNvSpPr>
          <p:nvPr/>
        </p:nvSpPr>
        <p:spPr bwMode="auto">
          <a:xfrm>
            <a:off x="7678769" y="2666999"/>
            <a:ext cx="125253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256hp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900Nm</a:t>
            </a:r>
            <a:endParaRPr lang="en-US" sz="1600" b="1" dirty="0"/>
          </a:p>
        </p:txBody>
      </p:sp>
      <p:sp>
        <p:nvSpPr>
          <p:cNvPr id="38935" name="Rectangle 22"/>
          <p:cNvSpPr>
            <a:spLocks noChangeArrowheads="1"/>
          </p:cNvSpPr>
          <p:nvPr/>
        </p:nvSpPr>
        <p:spPr bwMode="auto">
          <a:xfrm>
            <a:off x="71406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I4 3.0L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3148013" y="3716338"/>
            <a:ext cx="1171575" cy="1093787"/>
            <a:chOff x="1110" y="889"/>
            <a:chExt cx="738" cy="689"/>
          </a:xfrm>
        </p:grpSpPr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110" y="889"/>
              <a:ext cx="738" cy="689"/>
              <a:chOff x="1020" y="935"/>
              <a:chExt cx="738" cy="689"/>
            </a:xfrm>
          </p:grpSpPr>
          <p:pic>
            <p:nvPicPr>
              <p:cNvPr id="2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74" name="Rectangle 27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72" name="Picture 28" descr="Motor_Sprint_baixa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6" y="935"/>
              <a:ext cx="634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525585" y="3551276"/>
            <a:ext cx="1262471" cy="1246150"/>
            <a:chOff x="1020" y="935"/>
            <a:chExt cx="738" cy="689"/>
          </a:xfrm>
        </p:grpSpPr>
        <p:pic>
          <p:nvPicPr>
            <p:cNvPr id="72" name="Picture 6" descr="MF_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020" y="935"/>
              <a:ext cx="738" cy="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73" name="Rectangle 32"/>
            <p:cNvSpPr>
              <a:spLocks noChangeArrowheads="1"/>
            </p:cNvSpPr>
            <p:nvPr/>
          </p:nvSpPr>
          <p:spPr bwMode="auto">
            <a:xfrm>
              <a:off x="1020" y="935"/>
              <a:ext cx="725" cy="6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38968" name="Picture 33" descr="acteon 412 tce - 0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117"/>
          <a:stretch>
            <a:fillRect/>
          </a:stretch>
        </p:blipFill>
        <p:spPr bwMode="auto">
          <a:xfrm>
            <a:off x="4658051" y="3857628"/>
            <a:ext cx="1049043" cy="84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7718468" y="3714752"/>
            <a:ext cx="1171575" cy="1093787"/>
            <a:chOff x="2511" y="890"/>
            <a:chExt cx="738" cy="689"/>
          </a:xfrm>
        </p:grpSpPr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2511" y="890"/>
              <a:ext cx="738" cy="689"/>
              <a:chOff x="1020" y="935"/>
              <a:chExt cx="738" cy="689"/>
            </a:xfrm>
          </p:grpSpPr>
          <p:pic>
            <p:nvPicPr>
              <p:cNvPr id="4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66" name="Rectangle 37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64" name="Picture 38" descr="Motor_Acteon_baixa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62" y="946"/>
              <a:ext cx="63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46" name="Picture 52" descr="Sem Título-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42844" y="1052513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47" name="Picture 53" descr="Sem Título-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98696" y="1052513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48" name="Picture 54" descr="Sem Título-4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72000" y="1027002"/>
            <a:ext cx="1408113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50" name="Picture 56" descr="Sem Título-5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072198" y="1052513"/>
            <a:ext cx="1408113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Group 58"/>
          <p:cNvGrpSpPr>
            <a:grpSpLocks/>
          </p:cNvGrpSpPr>
          <p:nvPr/>
        </p:nvGrpSpPr>
        <p:grpSpPr bwMode="auto">
          <a:xfrm>
            <a:off x="195231" y="3716338"/>
            <a:ext cx="1171575" cy="1093787"/>
            <a:chOff x="101" y="2341"/>
            <a:chExt cx="738" cy="689"/>
          </a:xfrm>
        </p:grpSpPr>
        <p:grpSp>
          <p:nvGrpSpPr>
            <p:cNvPr id="11" name="Group 59"/>
            <p:cNvGrpSpPr>
              <a:grpSpLocks/>
            </p:cNvGrpSpPr>
            <p:nvPr/>
          </p:nvGrpSpPr>
          <p:grpSpPr bwMode="auto">
            <a:xfrm>
              <a:off x="101" y="2341"/>
              <a:ext cx="738" cy="689"/>
              <a:chOff x="1020" y="935"/>
              <a:chExt cx="738" cy="689"/>
            </a:xfrm>
          </p:grpSpPr>
          <p:pic>
            <p:nvPicPr>
              <p:cNvPr id="49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56" name="Rectangle 61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54" name="Picture 62" descr="3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181" y="2387"/>
              <a:ext cx="612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upo 73"/>
          <p:cNvGrpSpPr/>
          <p:nvPr/>
        </p:nvGrpSpPr>
        <p:grpSpPr>
          <a:xfrm>
            <a:off x="6143636" y="3714752"/>
            <a:ext cx="1171575" cy="1093787"/>
            <a:chOff x="5500694" y="3714752"/>
            <a:chExt cx="1171575" cy="1093787"/>
          </a:xfrm>
        </p:grpSpPr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5500694" y="3714752"/>
              <a:ext cx="1171575" cy="1093787"/>
              <a:chOff x="1020" y="935"/>
              <a:chExt cx="738" cy="689"/>
            </a:xfrm>
          </p:grpSpPr>
          <p:pic>
            <p:nvPicPr>
              <p:cNvPr id="3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70" name="Rectangle 32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67" name="Picture 5" descr="acteon"/>
            <p:cNvPicPr>
              <a:picLocks noChangeAspect="1" noChangeArrowheads="1"/>
            </p:cNvPicPr>
            <p:nvPr/>
          </p:nvPicPr>
          <p:blipFill>
            <a:blip r:embed="rId1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43570" y="3900898"/>
              <a:ext cx="928694" cy="806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6" name="AutoShape 20"/>
          <p:cNvSpPr>
            <a:spLocks noChangeArrowheads="1"/>
          </p:cNvSpPr>
          <p:nvPr/>
        </p:nvSpPr>
        <p:spPr bwMode="auto">
          <a:xfrm>
            <a:off x="1555728" y="3071810"/>
            <a:ext cx="1423987" cy="3165478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77" name="Text Box 21"/>
          <p:cNvSpPr txBox="1">
            <a:spLocks noChangeArrowheads="1"/>
          </p:cNvSpPr>
          <p:nvPr/>
        </p:nvSpPr>
        <p:spPr bwMode="auto">
          <a:xfrm>
            <a:off x="1549378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Sprint</a:t>
            </a: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3.0H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78" name="Rectangle 22"/>
          <p:cNvSpPr>
            <a:spLocks noChangeArrowheads="1"/>
          </p:cNvSpPr>
          <p:nvPr/>
        </p:nvSpPr>
        <p:spPr bwMode="auto">
          <a:xfrm>
            <a:off x="1581128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 dirty="0">
                <a:latin typeface="Arial Narrow" pitchFamily="34" charset="0"/>
              </a:rPr>
              <a:t>I4 </a:t>
            </a:r>
            <a:r>
              <a:rPr lang="en-US" sz="2400" b="1" dirty="0" smtClean="0">
                <a:latin typeface="Arial Narrow" pitchFamily="34" charset="0"/>
              </a:rPr>
              <a:t>3.0L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79" name="Text Box 36"/>
          <p:cNvSpPr txBox="1">
            <a:spLocks noChangeArrowheads="1"/>
          </p:cNvSpPr>
          <p:nvPr/>
        </p:nvSpPr>
        <p:spPr bwMode="auto">
          <a:xfrm>
            <a:off x="1428728" y="3071810"/>
            <a:ext cx="1757362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 dirty="0" smtClean="0"/>
              <a:t>141hp</a:t>
            </a:r>
            <a:endParaRPr lang="en-US" sz="1600" b="1" dirty="0"/>
          </a:p>
          <a:p>
            <a:pPr algn="ctr" eaLnBrk="0" hangingPunct="0">
              <a:spcBef>
                <a:spcPct val="20000"/>
              </a:spcBef>
            </a:pPr>
            <a:r>
              <a:rPr lang="en-US" sz="1600" b="1" dirty="0"/>
              <a:t>4</a:t>
            </a:r>
            <a:r>
              <a:rPr lang="en-US" sz="1600" b="1" dirty="0" smtClean="0"/>
              <a:t>00Nm</a:t>
            </a:r>
            <a:endParaRPr lang="en-US" sz="1600" b="1" dirty="0"/>
          </a:p>
        </p:txBody>
      </p:sp>
      <p:grpSp>
        <p:nvGrpSpPr>
          <p:cNvPr id="14" name="Group 24"/>
          <p:cNvGrpSpPr>
            <a:grpSpLocks/>
          </p:cNvGrpSpPr>
          <p:nvPr/>
        </p:nvGrpSpPr>
        <p:grpSpPr bwMode="auto">
          <a:xfrm>
            <a:off x="1690665" y="3716338"/>
            <a:ext cx="1171575" cy="1093787"/>
            <a:chOff x="1110" y="889"/>
            <a:chExt cx="738" cy="689"/>
          </a:xfrm>
        </p:grpSpPr>
        <p:grpSp>
          <p:nvGrpSpPr>
            <p:cNvPr id="15" name="Group 25"/>
            <p:cNvGrpSpPr>
              <a:grpSpLocks/>
            </p:cNvGrpSpPr>
            <p:nvPr/>
          </p:nvGrpSpPr>
          <p:grpSpPr bwMode="auto">
            <a:xfrm>
              <a:off x="1110" y="889"/>
              <a:ext cx="738" cy="689"/>
              <a:chOff x="1020" y="935"/>
              <a:chExt cx="738" cy="689"/>
            </a:xfrm>
          </p:grpSpPr>
          <p:pic>
            <p:nvPicPr>
              <p:cNvPr id="83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84" name="Rectangle 27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82" name="Picture 28" descr="Motor_Sprint_baixa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6" y="935"/>
              <a:ext cx="634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5" name="Picture 56" descr="Sem Título-5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572396" y="1052513"/>
            <a:ext cx="1408113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6" name="Picture 22" descr="2007112178152257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1639754" y="1071546"/>
            <a:ext cx="1360610" cy="1285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7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3"/>
          <p:cNvSpPr>
            <a:spLocks noChangeArrowheads="1"/>
          </p:cNvSpPr>
          <p:nvPr/>
        </p:nvSpPr>
        <p:spPr bwMode="auto">
          <a:xfrm>
            <a:off x="215900" y="2159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</a:pPr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EURO </a:t>
            </a:r>
            <a:r>
              <a:rPr lang="pt-BR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IV </a:t>
            </a:r>
            <a:r>
              <a:rPr lang="pt-BR" sz="2800" b="1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and</a:t>
            </a:r>
            <a:r>
              <a:rPr lang="pt-BR" sz="2800" b="1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V </a:t>
            </a:r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ENGINES</a:t>
            </a:r>
          </a:p>
        </p:txBody>
      </p:sp>
      <p:sp>
        <p:nvSpPr>
          <p:cNvPr id="38916" name="AutoShape 8"/>
          <p:cNvSpPr>
            <a:spLocks noChangeArrowheads="1"/>
          </p:cNvSpPr>
          <p:nvPr/>
        </p:nvSpPr>
        <p:spPr bwMode="auto">
          <a:xfrm>
            <a:off x="3070225" y="2800350"/>
            <a:ext cx="1423988" cy="3436938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17" name="Text Box 9"/>
          <p:cNvSpPr txBox="1">
            <a:spLocks noChangeArrowheads="1"/>
          </p:cNvSpPr>
          <p:nvPr/>
        </p:nvSpPr>
        <p:spPr bwMode="auto">
          <a:xfrm>
            <a:off x="3073400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12 Series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400" b="1" dirty="0" smtClean="0">
                <a:solidFill>
                  <a:schemeClr val="bg1"/>
                </a:solidFill>
                <a:latin typeface="Arial Narrow" pitchFamily="34" charset="0"/>
              </a:rPr>
              <a:t>4.8H </a:t>
            </a:r>
            <a:endParaRPr lang="en-US" sz="2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18" name="Rectangle 10"/>
          <p:cNvSpPr>
            <a:spLocks noChangeArrowheads="1"/>
          </p:cNvSpPr>
          <p:nvPr/>
        </p:nvSpPr>
        <p:spPr bwMode="auto">
          <a:xfrm>
            <a:off x="3095625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I4 4.8L</a:t>
            </a:r>
          </a:p>
        </p:txBody>
      </p:sp>
      <p:sp>
        <p:nvSpPr>
          <p:cNvPr id="38919" name="AutoShape 12"/>
          <p:cNvSpPr>
            <a:spLocks noChangeArrowheads="1"/>
          </p:cNvSpPr>
          <p:nvPr/>
        </p:nvSpPr>
        <p:spPr bwMode="auto">
          <a:xfrm>
            <a:off x="4605338" y="2571750"/>
            <a:ext cx="1423987" cy="3665538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0" name="Text Box 14"/>
          <p:cNvSpPr txBox="1">
            <a:spLocks noChangeArrowheads="1"/>
          </p:cNvSpPr>
          <p:nvPr/>
        </p:nvSpPr>
        <p:spPr bwMode="auto">
          <a:xfrm>
            <a:off x="4598988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12 Series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7.2H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1" name="Rectangle 15"/>
          <p:cNvSpPr>
            <a:spLocks noChangeArrowheads="1"/>
          </p:cNvSpPr>
          <p:nvPr/>
        </p:nvSpPr>
        <p:spPr bwMode="auto">
          <a:xfrm>
            <a:off x="4646613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I6 7.2L</a:t>
            </a:r>
          </a:p>
        </p:txBody>
      </p:sp>
      <p:sp>
        <p:nvSpPr>
          <p:cNvPr id="38922" name="AutoShape 16"/>
          <p:cNvSpPr>
            <a:spLocks noChangeArrowheads="1"/>
          </p:cNvSpPr>
          <p:nvPr/>
        </p:nvSpPr>
        <p:spPr bwMode="auto">
          <a:xfrm>
            <a:off x="6130925" y="2492375"/>
            <a:ext cx="1423988" cy="3744913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3" name="Text Box 17"/>
          <p:cNvSpPr txBox="1">
            <a:spLocks noChangeArrowheads="1"/>
          </p:cNvSpPr>
          <p:nvPr/>
        </p:nvSpPr>
        <p:spPr bwMode="auto">
          <a:xfrm>
            <a:off x="6124575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NGD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9.3H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4" name="Rectangle 18"/>
          <p:cNvSpPr>
            <a:spLocks noChangeArrowheads="1"/>
          </p:cNvSpPr>
          <p:nvPr/>
        </p:nvSpPr>
        <p:spPr bwMode="auto">
          <a:xfrm>
            <a:off x="6200775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I6 9.3L</a:t>
            </a:r>
          </a:p>
        </p:txBody>
      </p:sp>
      <p:sp>
        <p:nvSpPr>
          <p:cNvPr id="38925" name="AutoShape 20"/>
          <p:cNvSpPr>
            <a:spLocks noChangeArrowheads="1"/>
          </p:cNvSpPr>
          <p:nvPr/>
        </p:nvSpPr>
        <p:spPr bwMode="auto">
          <a:xfrm>
            <a:off x="1557338" y="2924175"/>
            <a:ext cx="1423987" cy="3313113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6" name="Text Box 21"/>
          <p:cNvSpPr txBox="1">
            <a:spLocks noChangeArrowheads="1"/>
          </p:cNvSpPr>
          <p:nvPr/>
        </p:nvSpPr>
        <p:spPr bwMode="auto">
          <a:xfrm>
            <a:off x="1550988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Sprint</a:t>
            </a: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3.2H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7" name="Rectangle 22"/>
          <p:cNvSpPr>
            <a:spLocks noChangeArrowheads="1"/>
          </p:cNvSpPr>
          <p:nvPr/>
        </p:nvSpPr>
        <p:spPr bwMode="auto">
          <a:xfrm>
            <a:off x="1582738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I4 3.2L</a:t>
            </a:r>
          </a:p>
        </p:txBody>
      </p:sp>
      <p:sp>
        <p:nvSpPr>
          <p:cNvPr id="38928" name="AutoShape 24"/>
          <p:cNvSpPr>
            <a:spLocks noChangeArrowheads="1"/>
          </p:cNvSpPr>
          <p:nvPr/>
        </p:nvSpPr>
        <p:spPr bwMode="auto">
          <a:xfrm>
            <a:off x="47625" y="3027363"/>
            <a:ext cx="1423988" cy="3209925"/>
          </a:xfrm>
          <a:prstGeom prst="roundRect">
            <a:avLst>
              <a:gd name="adj" fmla="val 6509"/>
            </a:avLst>
          </a:prstGeom>
          <a:noFill/>
          <a:ln w="1905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29" name="Text Box 25"/>
          <p:cNvSpPr txBox="1">
            <a:spLocks noChangeArrowheads="1"/>
          </p:cNvSpPr>
          <p:nvPr/>
        </p:nvSpPr>
        <p:spPr bwMode="auto">
          <a:xfrm>
            <a:off x="41275" y="494030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NGD</a:t>
            </a: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3.0HS</a:t>
            </a:r>
          </a:p>
        </p:txBody>
      </p:sp>
      <p:sp>
        <p:nvSpPr>
          <p:cNvPr id="38930" name="Text Box 35"/>
          <p:cNvSpPr txBox="1">
            <a:spLocks noChangeArrowheads="1"/>
          </p:cNvSpPr>
          <p:nvPr/>
        </p:nvSpPr>
        <p:spPr bwMode="auto">
          <a:xfrm>
            <a:off x="41275" y="3014663"/>
            <a:ext cx="143986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163hp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380Nm</a:t>
            </a:r>
          </a:p>
        </p:txBody>
      </p:sp>
      <p:sp>
        <p:nvSpPr>
          <p:cNvPr id="38931" name="Text Box 36"/>
          <p:cNvSpPr txBox="1">
            <a:spLocks noChangeArrowheads="1"/>
          </p:cNvSpPr>
          <p:nvPr/>
        </p:nvSpPr>
        <p:spPr bwMode="auto">
          <a:xfrm>
            <a:off x="1430338" y="2924175"/>
            <a:ext cx="1757362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160hp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500Nm</a:t>
            </a:r>
          </a:p>
        </p:txBody>
      </p:sp>
      <p:sp>
        <p:nvSpPr>
          <p:cNvPr id="38932" name="Text Box 37"/>
          <p:cNvSpPr txBox="1">
            <a:spLocks noChangeArrowheads="1"/>
          </p:cNvSpPr>
          <p:nvPr/>
        </p:nvSpPr>
        <p:spPr bwMode="auto">
          <a:xfrm>
            <a:off x="3181350" y="2800350"/>
            <a:ext cx="1195388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217hp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850Nm</a:t>
            </a:r>
          </a:p>
        </p:txBody>
      </p:sp>
      <p:sp>
        <p:nvSpPr>
          <p:cNvPr id="38933" name="Text Box 38"/>
          <p:cNvSpPr txBox="1">
            <a:spLocks noChangeArrowheads="1"/>
          </p:cNvSpPr>
          <p:nvPr/>
        </p:nvSpPr>
        <p:spPr bwMode="auto">
          <a:xfrm>
            <a:off x="4640263" y="2571750"/>
            <a:ext cx="129698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330hp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1300Nm</a:t>
            </a:r>
          </a:p>
        </p:txBody>
      </p:sp>
      <p:sp>
        <p:nvSpPr>
          <p:cNvPr id="38934" name="Text Box 39"/>
          <p:cNvSpPr txBox="1">
            <a:spLocks noChangeArrowheads="1"/>
          </p:cNvSpPr>
          <p:nvPr/>
        </p:nvSpPr>
        <p:spPr bwMode="auto">
          <a:xfrm>
            <a:off x="6246813" y="2511425"/>
            <a:ext cx="125253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367hp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1600Nm</a:t>
            </a:r>
          </a:p>
        </p:txBody>
      </p:sp>
      <p:sp>
        <p:nvSpPr>
          <p:cNvPr id="38935" name="Rectangle 22"/>
          <p:cNvSpPr>
            <a:spLocks noChangeArrowheads="1"/>
          </p:cNvSpPr>
          <p:nvPr/>
        </p:nvSpPr>
        <p:spPr bwMode="auto">
          <a:xfrm>
            <a:off x="36513" y="584835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I4 3.0L</a:t>
            </a:r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692275" y="3716338"/>
            <a:ext cx="1171575" cy="1093787"/>
            <a:chOff x="1110" y="889"/>
            <a:chExt cx="738" cy="689"/>
          </a:xfrm>
        </p:grpSpPr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1110" y="889"/>
              <a:ext cx="738" cy="689"/>
              <a:chOff x="1020" y="935"/>
              <a:chExt cx="738" cy="689"/>
            </a:xfrm>
          </p:grpSpPr>
          <p:pic>
            <p:nvPicPr>
              <p:cNvPr id="2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74" name="Rectangle 27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72" name="Picture 28" descr="Motor_Sprint_baixa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6" y="935"/>
              <a:ext cx="634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3184525" y="3703638"/>
            <a:ext cx="1171575" cy="1093787"/>
            <a:chOff x="2880" y="1071"/>
            <a:chExt cx="738" cy="689"/>
          </a:xfrm>
        </p:grpSpPr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2880" y="1071"/>
              <a:ext cx="738" cy="689"/>
              <a:chOff x="1020" y="935"/>
              <a:chExt cx="738" cy="689"/>
            </a:xfrm>
          </p:grpSpPr>
          <p:pic>
            <p:nvPicPr>
              <p:cNvPr id="3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70" name="Rectangle 32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68" name="Picture 33" descr="acteon 412 tce - 02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-117"/>
            <a:stretch>
              <a:fillRect/>
            </a:stretch>
          </p:blipFill>
          <p:spPr bwMode="auto">
            <a:xfrm>
              <a:off x="2880" y="1147"/>
              <a:ext cx="687" cy="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4716463" y="3716338"/>
            <a:ext cx="1171575" cy="1093787"/>
            <a:chOff x="2511" y="890"/>
            <a:chExt cx="738" cy="689"/>
          </a:xfrm>
        </p:grpSpPr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2511" y="890"/>
              <a:ext cx="738" cy="689"/>
              <a:chOff x="1020" y="935"/>
              <a:chExt cx="738" cy="689"/>
            </a:xfrm>
          </p:grpSpPr>
          <p:pic>
            <p:nvPicPr>
              <p:cNvPr id="4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66" name="Rectangle 37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64" name="Picture 38" descr="Motor_Acteon_baixa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62" y="946"/>
              <a:ext cx="63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6202363" y="3703638"/>
            <a:ext cx="1171575" cy="1093787"/>
            <a:chOff x="4105" y="709"/>
            <a:chExt cx="738" cy="689"/>
          </a:xfrm>
        </p:grpSpPr>
        <p:grpSp>
          <p:nvGrpSpPr>
            <p:cNvPr id="14" name="Group 40"/>
            <p:cNvGrpSpPr>
              <a:grpSpLocks/>
            </p:cNvGrpSpPr>
            <p:nvPr/>
          </p:nvGrpSpPr>
          <p:grpSpPr bwMode="auto">
            <a:xfrm>
              <a:off x="4105" y="709"/>
              <a:ext cx="738" cy="689"/>
              <a:chOff x="1020" y="935"/>
              <a:chExt cx="738" cy="689"/>
            </a:xfrm>
          </p:grpSpPr>
          <p:pic>
            <p:nvPicPr>
              <p:cNvPr id="5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62" name="Rectangle 42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60" name="Picture 43" descr="Motor_NGD93E_baixa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05" y="754"/>
              <a:ext cx="680" cy="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40" name="AutoShape 16"/>
          <p:cNvSpPr>
            <a:spLocks noChangeArrowheads="1"/>
          </p:cNvSpPr>
          <p:nvPr/>
        </p:nvSpPr>
        <p:spPr bwMode="auto">
          <a:xfrm>
            <a:off x="7645400" y="2413000"/>
            <a:ext cx="1423988" cy="3817938"/>
          </a:xfrm>
          <a:prstGeom prst="roundRect">
            <a:avLst>
              <a:gd name="adj" fmla="val 6509"/>
            </a:avLst>
          </a:prstGeom>
          <a:noFill/>
          <a:ln w="1905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 sz="2400"/>
          </a:p>
        </p:txBody>
      </p:sp>
      <p:sp>
        <p:nvSpPr>
          <p:cNvPr id="38941" name="Text Box 17"/>
          <p:cNvSpPr txBox="1">
            <a:spLocks noChangeArrowheads="1"/>
          </p:cNvSpPr>
          <p:nvPr/>
        </p:nvSpPr>
        <p:spPr bwMode="auto">
          <a:xfrm>
            <a:off x="7639050" y="4933950"/>
            <a:ext cx="1425575" cy="831850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Big Bore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0" hangingPunct="0"/>
            <a:r>
              <a:rPr lang="en-US" sz="2200" b="1" dirty="0" smtClean="0">
                <a:solidFill>
                  <a:schemeClr val="bg1"/>
                </a:solidFill>
                <a:latin typeface="Arial Narrow" pitchFamily="34" charset="0"/>
              </a:rPr>
              <a:t>15H</a:t>
            </a:r>
            <a:endParaRPr lang="en-US" sz="2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42" name="Rectangle 18"/>
          <p:cNvSpPr>
            <a:spLocks noChangeArrowheads="1"/>
          </p:cNvSpPr>
          <p:nvPr/>
        </p:nvSpPr>
        <p:spPr bwMode="auto">
          <a:xfrm>
            <a:off x="7715250" y="5842000"/>
            <a:ext cx="13684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400" b="1">
                <a:latin typeface="Arial Narrow" pitchFamily="34" charset="0"/>
              </a:rPr>
              <a:t>I6 15L</a:t>
            </a:r>
          </a:p>
        </p:txBody>
      </p:sp>
      <p:sp>
        <p:nvSpPr>
          <p:cNvPr id="38943" name="Text Box 39"/>
          <p:cNvSpPr txBox="1">
            <a:spLocks noChangeArrowheads="1"/>
          </p:cNvSpPr>
          <p:nvPr/>
        </p:nvSpPr>
        <p:spPr bwMode="auto">
          <a:xfrm>
            <a:off x="7761288" y="2413000"/>
            <a:ext cx="1252537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600" b="1"/>
              <a:t>550hp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600" b="1"/>
              <a:t>2510Nm</a:t>
            </a:r>
          </a:p>
        </p:txBody>
      </p:sp>
      <p:grpSp>
        <p:nvGrpSpPr>
          <p:cNvPr id="15" name="Group 48"/>
          <p:cNvGrpSpPr>
            <a:grpSpLocks/>
          </p:cNvGrpSpPr>
          <p:nvPr/>
        </p:nvGrpSpPr>
        <p:grpSpPr bwMode="auto">
          <a:xfrm>
            <a:off x="7716838" y="3697288"/>
            <a:ext cx="1171575" cy="1093787"/>
            <a:chOff x="1020" y="935"/>
            <a:chExt cx="738" cy="689"/>
          </a:xfrm>
        </p:grpSpPr>
        <p:pic>
          <p:nvPicPr>
            <p:cNvPr id="6" name="Picture 6" descr="MF_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020" y="935"/>
              <a:ext cx="738" cy="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38958" name="Rectangle 50"/>
            <p:cNvSpPr>
              <a:spLocks noChangeArrowheads="1"/>
            </p:cNvSpPr>
            <p:nvPr/>
          </p:nvSpPr>
          <p:spPr bwMode="auto">
            <a:xfrm>
              <a:off x="1020" y="935"/>
              <a:ext cx="725" cy="6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38945" name="Picture 8"/>
          <p:cNvPicPr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780338" y="3773488"/>
            <a:ext cx="1108075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46" name="Picture 52" descr="Sem Título-1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9213" y="1052513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47" name="Picture 53" descr="Sem Título-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566863" y="1052513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48" name="Picture 54" descr="Sem Título-4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073400" y="1052513"/>
            <a:ext cx="1408113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49" name="Picture 55" descr="Sem Título-3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132513" y="1060450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50" name="Picture 56" descr="Sem Título-5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610100" y="1052513"/>
            <a:ext cx="1408113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51" name="Picture 57" descr="Sem Título-6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7646988" y="1065213"/>
            <a:ext cx="1408112" cy="130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6" name="Group 58"/>
          <p:cNvGrpSpPr>
            <a:grpSpLocks/>
          </p:cNvGrpSpPr>
          <p:nvPr/>
        </p:nvGrpSpPr>
        <p:grpSpPr bwMode="auto">
          <a:xfrm>
            <a:off x="160338" y="3716338"/>
            <a:ext cx="1171575" cy="1093787"/>
            <a:chOff x="101" y="2341"/>
            <a:chExt cx="738" cy="689"/>
          </a:xfrm>
        </p:grpSpPr>
        <p:grpSp>
          <p:nvGrpSpPr>
            <p:cNvPr id="17" name="Group 59"/>
            <p:cNvGrpSpPr>
              <a:grpSpLocks/>
            </p:cNvGrpSpPr>
            <p:nvPr/>
          </p:nvGrpSpPr>
          <p:grpSpPr bwMode="auto">
            <a:xfrm>
              <a:off x="101" y="2341"/>
              <a:ext cx="738" cy="689"/>
              <a:chOff x="1020" y="935"/>
              <a:chExt cx="738" cy="689"/>
            </a:xfrm>
          </p:grpSpPr>
          <p:pic>
            <p:nvPicPr>
              <p:cNvPr id="49" name="Picture 6" descr="MF_5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020" y="935"/>
                <a:ext cx="738" cy="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39700" dir="2700000" algn="tl" rotWithShape="0">
                  <a:srgbClr val="333333">
                    <a:alpha val="64999"/>
                  </a:srgbClr>
                </a:outerShdw>
              </a:effectLst>
            </p:spPr>
          </p:pic>
          <p:sp>
            <p:nvSpPr>
              <p:cNvPr id="38956" name="Rectangle 61"/>
              <p:cNvSpPr>
                <a:spLocks noChangeArrowheads="1"/>
              </p:cNvSpPr>
              <p:nvPr/>
            </p:nvSpPr>
            <p:spPr bwMode="auto">
              <a:xfrm>
                <a:off x="1020" y="935"/>
                <a:ext cx="725" cy="6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pic>
          <p:nvPicPr>
            <p:cNvPr id="38954" name="Picture 62" descr="3"/>
            <p:cNvPicPr>
              <a:picLocks noChangeAspect="1"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>
              <a:off x="181" y="2387"/>
              <a:ext cx="612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3" name="Espaço Reservado para Número de Slide 1"/>
          <p:cNvSpPr>
            <a:spLocks noGrp="1"/>
          </p:cNvSpPr>
          <p:nvPr>
            <p:ph type="sldNum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/>
          <a:p>
            <a:pPr>
              <a:defRPr/>
            </a:pPr>
            <a:fld id="{34072E5C-D565-44BC-98CA-EBEBF575F76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Navistar  SRH Template">
  <a:themeElements>
    <a:clrScheme name="2_Navistar  SRH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Navistar  SRH 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avistar  SRH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avistar  SRH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avistar  SRH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avistar  SRH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avistar  SRH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avistar  SRH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avistar  SRH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Navistar  SRH Template">
  <a:themeElements>
    <a:clrScheme name="3_Navistar  SRH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Navistar  SRH Templat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Navistar  SRH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avistar  SRH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avistar  SRH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avistar  SRH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avistar  SRH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Navistar  SRH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Navistar  SRH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6943</TotalTime>
  <Words>549</Words>
  <Application>Microsoft Office PowerPoint</Application>
  <PresentationFormat>Apresentação na tela (4:3)</PresentationFormat>
  <Paragraphs>262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15</vt:i4>
      </vt:variant>
    </vt:vector>
  </HeadingPairs>
  <TitlesOfParts>
    <vt:vector size="17" baseType="lpstr">
      <vt:lpstr>2_Navistar  SRH Template</vt:lpstr>
      <vt:lpstr>3_Navistar  SRH Template</vt:lpstr>
      <vt:lpstr>Slide 1</vt:lpstr>
      <vt:lpstr>VEHICULAR ENGINES</vt:lpstr>
      <vt:lpstr>Slide 3</vt:lpstr>
      <vt:lpstr>Slide 4</vt:lpstr>
      <vt:lpstr>Slide 5</vt:lpstr>
      <vt:lpstr>Slide 6</vt:lpstr>
      <vt:lpstr>VEHICULAR ENGINES</vt:lpstr>
      <vt:lpstr>Slide 8</vt:lpstr>
      <vt:lpstr>VEHICULAR ENGINES</vt:lpstr>
      <vt:lpstr>Slide 10</vt:lpstr>
      <vt:lpstr>VEHICULAR ENGINES</vt:lpstr>
      <vt:lpstr>Slide 12</vt:lpstr>
      <vt:lpstr>VEHICULAR ENGINES</vt:lpstr>
      <vt:lpstr>Slide 14</vt:lpstr>
      <vt:lpstr>Slide 15</vt:lpstr>
    </vt:vector>
  </TitlesOfParts>
  <Company>MWM INTERNATIONAL Motores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MIM International Engines</dc:creator>
  <cp:lastModifiedBy>B02GSA</cp:lastModifiedBy>
  <cp:revision>441</cp:revision>
  <dcterms:created xsi:type="dcterms:W3CDTF">2009-06-24T17:39:02Z</dcterms:created>
  <dcterms:modified xsi:type="dcterms:W3CDTF">2010-10-26T18:16:19Z</dcterms:modified>
</cp:coreProperties>
</file>